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6" d="100"/>
          <a:sy n="96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2023.3.27.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28554"/>
              </p:ext>
            </p:extLst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407" y="1269916"/>
            <a:ext cx="10986471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2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pic>
        <p:nvPicPr>
          <p:cNvPr id="8" name="_x543296344" descr="EMB00000fd01405">
            <a:extLst>
              <a:ext uri="{FF2B5EF4-FFF2-40B4-BE49-F238E27FC236}">
                <a16:creationId xmlns:a16="http://schemas.microsoft.com/office/drawing/2014/main" id="{C8782E2A-7155-4C1C-97F2-51FB58BB3A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07" t="69291" r="9112"/>
          <a:stretch/>
        </p:blipFill>
        <p:spPr bwMode="auto">
          <a:xfrm>
            <a:off x="323640" y="1188737"/>
            <a:ext cx="11544511" cy="140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929ECB81-038F-49A6-9D89-46DFF187C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26468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0ACD9D1B-F880-488A-9749-EBDA678A2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4735" y="113481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1" name="_x543295984" descr="EMB00000fd01407">
            <a:extLst>
              <a:ext uri="{FF2B5EF4-FFF2-40B4-BE49-F238E27FC236}">
                <a16:creationId xmlns:a16="http://schemas.microsoft.com/office/drawing/2014/main" id="{0EAD9E3B-C029-42D1-903A-C73F173A26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52" r="9477" b="48153"/>
          <a:stretch/>
        </p:blipFill>
        <p:spPr bwMode="auto">
          <a:xfrm>
            <a:off x="0" y="4578456"/>
            <a:ext cx="11569148" cy="215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E237757-DDEE-4F41-B2EB-DB9D17315202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2023.3.27.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6" y="2642708"/>
            <a:ext cx="10972653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9E9D984F-87CB-4F9F-B2BE-9A3607BF9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228" y="126991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543296560" descr="EMB00000fd01407">
            <a:extLst>
              <a:ext uri="{FF2B5EF4-FFF2-40B4-BE49-F238E27FC236}">
                <a16:creationId xmlns:a16="http://schemas.microsoft.com/office/drawing/2014/main" id="{223FC8EA-7F95-4427-9927-D44ECB66F1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51" t="53595" r="8952"/>
          <a:stretch/>
        </p:blipFill>
        <p:spPr bwMode="auto">
          <a:xfrm>
            <a:off x="449288" y="1360714"/>
            <a:ext cx="11070164" cy="241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27FB8AB-0696-4DBE-B497-5EE9F82C611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2023.3.27.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86850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39</Words>
  <Application>Microsoft Office PowerPoint</Application>
  <PresentationFormat>와이드스크린</PresentationFormat>
  <Paragraphs>18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8</cp:revision>
  <dcterms:created xsi:type="dcterms:W3CDTF">2023-03-23T06:33:26Z</dcterms:created>
  <dcterms:modified xsi:type="dcterms:W3CDTF">2023-03-27T23:44:19Z</dcterms:modified>
</cp:coreProperties>
</file>