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5" r:id="rId2"/>
    <p:sldId id="286" r:id="rId3"/>
    <p:sldId id="287" r:id="rId4"/>
    <p:sldId id="288" r:id="rId5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102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2022-03-10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700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3787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4846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848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2022-03-10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2022-03-10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2022-03-10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2022-03-10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2022-03-10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2022-03-10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2022.03.08(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>
            <a:extLst>
              <a:ext uri="{FF2B5EF4-FFF2-40B4-BE49-F238E27FC236}">
                <a16:creationId xmlns:a16="http://schemas.microsoft.com/office/drawing/2014/main" id="{B748AC0B-D028-4DE8-B4A6-B4255C16AD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895" y="1558673"/>
            <a:ext cx="7923521" cy="435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834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2022.03.08(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>
            <a:extLst>
              <a:ext uri="{FF2B5EF4-FFF2-40B4-BE49-F238E27FC236}">
                <a16:creationId xmlns:a16="http://schemas.microsoft.com/office/drawing/2014/main" id="{B7764117-118E-4222-A005-6EF74E5046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466" y="1548032"/>
            <a:ext cx="8026958" cy="4323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355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2022.03.08(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>
            <a:extLst>
              <a:ext uri="{FF2B5EF4-FFF2-40B4-BE49-F238E27FC236}">
                <a16:creationId xmlns:a16="http://schemas.microsoft.com/office/drawing/2014/main" id="{17944EE8-4058-413D-9E28-622B0F3D7D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043" y="1546428"/>
            <a:ext cx="8082389" cy="4392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027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2022.03.08(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20" name="그림 4119">
            <a:extLst>
              <a:ext uri="{FF2B5EF4-FFF2-40B4-BE49-F238E27FC236}">
                <a16:creationId xmlns:a16="http://schemas.microsoft.com/office/drawing/2014/main" id="{7BEF396F-59ED-44C4-9CDF-C1C3E1CDFE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2697" y="1575608"/>
            <a:ext cx="7985727" cy="156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269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2189</TotalTime>
  <Words>184</Words>
  <Application>Microsoft Office PowerPoint</Application>
  <PresentationFormat>화면 슬라이드 쇼(4:3)</PresentationFormat>
  <Paragraphs>36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636</cp:revision>
  <cp:lastPrinted>2019-04-01T05:27:46Z</cp:lastPrinted>
  <dcterms:created xsi:type="dcterms:W3CDTF">2016-09-02T04:58:22Z</dcterms:created>
  <dcterms:modified xsi:type="dcterms:W3CDTF">2022-03-10T00:54:44Z</dcterms:modified>
</cp:coreProperties>
</file>