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4" r:id="rId3"/>
    <p:sldId id="285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2354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9760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2021.05.18(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2" name="_x445104360" descr="EMB00003b20401a">
            <a:extLst>
              <a:ext uri="{FF2B5EF4-FFF2-40B4-BE49-F238E27FC236}">
                <a16:creationId xmlns:a16="http://schemas.microsoft.com/office/drawing/2014/main" id="{44511328-5C7A-4A6E-8BC3-52BF0D5AA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32" t="34633" r="18744" b="10373"/>
          <a:stretch>
            <a:fillRect/>
          </a:stretch>
        </p:blipFill>
        <p:spPr bwMode="auto">
          <a:xfrm>
            <a:off x="361466" y="1566858"/>
            <a:ext cx="8098966" cy="4305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2021.05.18(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BC327F1A-C620-46A8-A3EE-F30C7917B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3" name="_x444461040" descr="DRW00003b204023">
            <a:extLst>
              <a:ext uri="{FF2B5EF4-FFF2-40B4-BE49-F238E27FC236}">
                <a16:creationId xmlns:a16="http://schemas.microsoft.com/office/drawing/2014/main" id="{4BA3B74F-1A67-4E0E-8D7C-689E2D96C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47" y="1609610"/>
            <a:ext cx="8124485" cy="4343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181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2021.05.18(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BC327F1A-C620-46A8-A3EE-F30C7917B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05AB8755-415B-4D8A-8EC2-FB911AF26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444459744" descr="EMB00003b204025">
            <a:extLst>
              <a:ext uri="{FF2B5EF4-FFF2-40B4-BE49-F238E27FC236}">
                <a16:creationId xmlns:a16="http://schemas.microsoft.com/office/drawing/2014/main" id="{FFC20B4E-83D1-42C9-92C2-DF3E5E0735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74" t="32195" r="18604" b="12224"/>
          <a:stretch>
            <a:fillRect/>
          </a:stretch>
        </p:blipFill>
        <p:spPr bwMode="auto">
          <a:xfrm>
            <a:off x="362408" y="1575198"/>
            <a:ext cx="8098024" cy="4378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889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2085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607</cp:revision>
  <cp:lastPrinted>2019-04-01T05:27:46Z</cp:lastPrinted>
  <dcterms:created xsi:type="dcterms:W3CDTF">2016-09-02T04:58:22Z</dcterms:created>
  <dcterms:modified xsi:type="dcterms:W3CDTF">2021-05-18T08:06:24Z</dcterms:modified>
</cp:coreProperties>
</file>