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0CCE4"/>
    <a:srgbClr val="DF91C5"/>
    <a:srgbClr val="E7A92D"/>
    <a:srgbClr val="EB7C29"/>
    <a:srgbClr val="59BBB9"/>
    <a:srgbClr val="E4E4E4"/>
    <a:srgbClr val="E3E3E3"/>
    <a:srgbClr val="D7E4BD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>
      <p:cViewPr varScale="1">
        <p:scale>
          <a:sx n="96" d="100"/>
          <a:sy n="96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8F88-CA45-4B2A-A3C7-BF071A2986CE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6AF28-8030-4964-AE22-FF4B0472E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82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189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51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5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22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34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27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13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83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98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58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54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75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91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DA27-8182-4AED-B750-18B2623DBF40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22" name="그림 4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63" y="1553780"/>
            <a:ext cx="7883595" cy="44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67" y="1543959"/>
            <a:ext cx="8016557" cy="43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97" y="1547571"/>
            <a:ext cx="7955519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그림 4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58" y="1547571"/>
            <a:ext cx="806686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7" y="1553571"/>
            <a:ext cx="7895021" cy="43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660306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94" y="1589848"/>
            <a:ext cx="7995529" cy="51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38" y="1534647"/>
            <a:ext cx="8119994" cy="44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66" y="1533757"/>
            <a:ext cx="7882942" cy="44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6" y="1565453"/>
            <a:ext cx="7895022" cy="43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3" y="1561122"/>
            <a:ext cx="7892575" cy="43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2" y="1527827"/>
            <a:ext cx="813257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70" y="1567909"/>
            <a:ext cx="8166662" cy="4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2022.04.05~04.07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06" y="1557831"/>
            <a:ext cx="8174863" cy="42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457</Words>
  <Application>Microsoft Office PowerPoint</Application>
  <PresentationFormat>화면 슬라이드 쇼(4:3)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나눔고딕</vt:lpstr>
      <vt:lpstr>맑은 고딕</vt:lpstr>
      <vt:lpstr>바탕</vt:lpstr>
      <vt:lpstr>배달의민족 주아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평생교육원</dc:creator>
  <cp:lastModifiedBy>DKU</cp:lastModifiedBy>
  <cp:revision>638</cp:revision>
  <cp:lastPrinted>2019-04-01T05:27:46Z</cp:lastPrinted>
  <dcterms:created xsi:type="dcterms:W3CDTF">2016-09-02T04:58:22Z</dcterms:created>
  <dcterms:modified xsi:type="dcterms:W3CDTF">2022-04-08T02:24:03Z</dcterms:modified>
</cp:coreProperties>
</file>