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4" r:id="rId2"/>
    <p:sldId id="285" r:id="rId3"/>
    <p:sldId id="286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0991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65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2022.11.17.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882" y="1089187"/>
            <a:ext cx="8139789" cy="517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2022.11.17.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137" y="1113679"/>
            <a:ext cx="8127533" cy="509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4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2022.11.17.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163" y="1074959"/>
            <a:ext cx="8135508" cy="98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32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2686</TotalTime>
  <Words>114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749</cp:revision>
  <cp:lastPrinted>2019-04-01T05:27:46Z</cp:lastPrinted>
  <dcterms:created xsi:type="dcterms:W3CDTF">2016-09-02T04:58:22Z</dcterms:created>
  <dcterms:modified xsi:type="dcterms:W3CDTF">2022-11-18T00:16:18Z</dcterms:modified>
</cp:coreProperties>
</file>