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365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5" name="_x424616944" descr="EMB0000378c0212">
            <a:extLst>
              <a:ext uri="{FF2B5EF4-FFF2-40B4-BE49-F238E27FC236}">
                <a16:creationId xmlns:a16="http://schemas.microsoft.com/office/drawing/2014/main" id="{8874C7AB-CAC4-4242-8C80-1E5A92EFD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30771" r="18744" b="14029"/>
          <a:stretch>
            <a:fillRect/>
          </a:stretch>
        </p:blipFill>
        <p:spPr bwMode="auto">
          <a:xfrm>
            <a:off x="352256" y="1553780"/>
            <a:ext cx="8108176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6" name="_x422341536" descr="EMB0000378c0214">
            <a:extLst>
              <a:ext uri="{FF2B5EF4-FFF2-40B4-BE49-F238E27FC236}">
                <a16:creationId xmlns:a16="http://schemas.microsoft.com/office/drawing/2014/main" id="{CF981EAA-9CD2-4E7F-B920-B54189EFB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33472" r="18744" b="11501"/>
          <a:stretch>
            <a:fillRect/>
          </a:stretch>
        </p:blipFill>
        <p:spPr bwMode="auto">
          <a:xfrm>
            <a:off x="372777" y="1591894"/>
            <a:ext cx="7943639" cy="436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0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842A8FBC-0923-456A-9D99-501DFAD3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16A399B-FF67-4EC8-AC14-825A8D5EA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33" y="1142911"/>
            <a:ext cx="137422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22344416" descr="EMB0000378c0216">
            <a:extLst>
              <a:ext uri="{FF2B5EF4-FFF2-40B4-BE49-F238E27FC236}">
                <a16:creationId xmlns:a16="http://schemas.microsoft.com/office/drawing/2014/main" id="{68CF52A8-C059-4566-BD12-26EF85926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47839" r="18181" b="41327"/>
          <a:stretch>
            <a:fillRect/>
          </a:stretch>
        </p:blipFill>
        <p:spPr bwMode="auto">
          <a:xfrm>
            <a:off x="343934" y="1600111"/>
            <a:ext cx="811649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5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612</cp:revision>
  <cp:lastPrinted>2019-04-01T05:27:46Z</cp:lastPrinted>
  <dcterms:created xsi:type="dcterms:W3CDTF">2016-09-02T04:58:22Z</dcterms:created>
  <dcterms:modified xsi:type="dcterms:W3CDTF">2021-05-31T00:20:12Z</dcterms:modified>
</cp:coreProperties>
</file>