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49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2021.03.31(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9087F7ED-768C-4D03-B1DC-CDBB4CDA0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EB00A56A-8BA2-474D-9E80-A9E0BDCF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5EDDF3D9-CB14-406B-86DF-BF11A4E5E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200" y="-3901872"/>
            <a:ext cx="165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791CE228-3DBB-4DA7-9875-C205302C5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12" y="1071198"/>
            <a:ext cx="137546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2" name="_x424632720" descr="EMB000004a43d20">
            <a:extLst>
              <a:ext uri="{FF2B5EF4-FFF2-40B4-BE49-F238E27FC236}">
                <a16:creationId xmlns:a16="http://schemas.microsoft.com/office/drawing/2014/main" id="{70CACE56-B2E6-40AD-AACA-D29D599A5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61" t="37657" r="22414" b="7024"/>
          <a:stretch>
            <a:fillRect/>
          </a:stretch>
        </p:blipFill>
        <p:spPr bwMode="auto">
          <a:xfrm>
            <a:off x="336612" y="1588722"/>
            <a:ext cx="8123820" cy="432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2021.03.31(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9087F7ED-768C-4D03-B1DC-CDBB4CDA0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EB00A56A-8BA2-474D-9E80-A9E0BDCF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5EDDF3D9-CB14-406B-86DF-BF11A4E5E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200" y="-3901872"/>
            <a:ext cx="165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FC2F5E6-4895-4C28-B007-CEC003273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4">
            <a:extLst>
              <a:ext uri="{FF2B5EF4-FFF2-40B4-BE49-F238E27FC236}">
                <a16:creationId xmlns:a16="http://schemas.microsoft.com/office/drawing/2014/main" id="{A5699F07-30B3-447F-BBF4-767BAC16E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CFA1EBB-2A8B-4559-8DFD-5E121F26B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24630416" descr="EMB000004a43d22">
            <a:extLst>
              <a:ext uri="{FF2B5EF4-FFF2-40B4-BE49-F238E27FC236}">
                <a16:creationId xmlns:a16="http://schemas.microsoft.com/office/drawing/2014/main" id="{88888FD0-C083-4C55-B081-971042A53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03" t="48051" r="22272" b="7196"/>
          <a:stretch>
            <a:fillRect/>
          </a:stretch>
        </p:blipFill>
        <p:spPr bwMode="auto">
          <a:xfrm>
            <a:off x="364666" y="1562547"/>
            <a:ext cx="8095766" cy="351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0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594</cp:revision>
  <cp:lastPrinted>2019-04-01T05:27:46Z</cp:lastPrinted>
  <dcterms:created xsi:type="dcterms:W3CDTF">2016-09-02T04:58:22Z</dcterms:created>
  <dcterms:modified xsi:type="dcterms:W3CDTF">2021-03-31T07:43:51Z</dcterms:modified>
</cp:coreProperties>
</file>