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980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1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C6F841E6-C563-4086-89DB-B19848169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3282D8A0-3610-448F-A996-94D167429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_x405854016" descr="EMB0000049002b2">
            <a:extLst>
              <a:ext uri="{FF2B5EF4-FFF2-40B4-BE49-F238E27FC236}">
                <a16:creationId xmlns:a16="http://schemas.microsoft.com/office/drawing/2014/main" id="{EC390BA8-E5BD-4FFD-B14D-9D4006D2C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32295" r="18544" b="13570"/>
          <a:stretch>
            <a:fillRect/>
          </a:stretch>
        </p:blipFill>
        <p:spPr bwMode="auto">
          <a:xfrm>
            <a:off x="345888" y="1562425"/>
            <a:ext cx="8136031" cy="430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C6F841E6-C563-4086-89DB-B19848169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3AB945FA-C01A-4E2F-AB11-FA8DD3B98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91381304" descr="EMB0000049002b6">
            <a:extLst>
              <a:ext uri="{FF2B5EF4-FFF2-40B4-BE49-F238E27FC236}">
                <a16:creationId xmlns:a16="http://schemas.microsoft.com/office/drawing/2014/main" id="{BD181465-ED98-478C-AE74-356678C5E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4" t="31876" r="18221" b="12022"/>
          <a:stretch>
            <a:fillRect/>
          </a:stretch>
        </p:blipFill>
        <p:spPr bwMode="auto">
          <a:xfrm>
            <a:off x="366502" y="1532155"/>
            <a:ext cx="8093929" cy="433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37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C6F841E6-C563-4086-89DB-B19848169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439381EC-0992-4CC2-A7B4-1DA746A72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91382456" descr="EMB0000049002b4">
            <a:extLst>
              <a:ext uri="{FF2B5EF4-FFF2-40B4-BE49-F238E27FC236}">
                <a16:creationId xmlns:a16="http://schemas.microsoft.com/office/drawing/2014/main" id="{B11A5CC5-7097-49A7-9EF9-7ABBF0D46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7" t="22543" r="18825" b="21114"/>
          <a:stretch>
            <a:fillRect/>
          </a:stretch>
        </p:blipFill>
        <p:spPr bwMode="auto">
          <a:xfrm>
            <a:off x="351924" y="1550109"/>
            <a:ext cx="8036499" cy="432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26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626</cp:revision>
  <cp:lastPrinted>2019-04-01T05:27:46Z</cp:lastPrinted>
  <dcterms:created xsi:type="dcterms:W3CDTF">2016-09-02T04:58:22Z</dcterms:created>
  <dcterms:modified xsi:type="dcterms:W3CDTF">2022-01-14T00:25:55Z</dcterms:modified>
</cp:coreProperties>
</file>