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2" r:id="rId2"/>
    <p:sldId id="281" r:id="rId3"/>
    <p:sldId id="283" r:id="rId4"/>
    <p:sldId id="284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432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61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94448" y="6318961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010016"/>
              </p:ext>
            </p:extLst>
          </p:nvPr>
        </p:nvGraphicFramePr>
        <p:xfrm>
          <a:off x="607148" y="1140387"/>
          <a:ext cx="8033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6AB3C8DF-66AF-4015-BE2F-43EB68361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400" y="3549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023F3890-DE05-4158-8FCC-98B3C6E63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6310" y="1398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374277752" descr="EMB000043cc298f">
            <a:extLst>
              <a:ext uri="{FF2B5EF4-FFF2-40B4-BE49-F238E27FC236}">
                <a16:creationId xmlns:a16="http://schemas.microsoft.com/office/drawing/2014/main" id="{281935DD-EA71-4EE4-A269-2A10237E4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6" t="51271" r="22136" b="21013"/>
          <a:stretch>
            <a:fillRect/>
          </a:stretch>
        </p:blipFill>
        <p:spPr bwMode="auto">
          <a:xfrm>
            <a:off x="519948" y="1526889"/>
            <a:ext cx="8033304" cy="139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_x374283872" descr="EMB000043cc2992">
            <a:extLst>
              <a:ext uri="{FF2B5EF4-FFF2-40B4-BE49-F238E27FC236}">
                <a16:creationId xmlns:a16="http://schemas.microsoft.com/office/drawing/2014/main" id="{4DE684FA-F67A-4F95-8B0C-29FD97407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90" t="32147" r="22287" b="13560"/>
          <a:stretch>
            <a:fillRect/>
          </a:stretch>
        </p:blipFill>
        <p:spPr bwMode="auto">
          <a:xfrm>
            <a:off x="554532" y="2907786"/>
            <a:ext cx="8033303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77463" y="1057883"/>
            <a:ext cx="8188336" cy="476450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9FD62B14-B267-4FD4-A017-652387CD2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" y="0"/>
            <a:ext cx="9082054" cy="42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F73BA178-F6B9-49F3-8B25-0E650EC5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5" y="-315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3D7E5E47-7E54-4CA0-9056-93D6471F7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A5BD7CC1-1EA1-4F0F-BA06-6FC67AA31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72857320" descr="EMB000043cc2995">
            <a:extLst>
              <a:ext uri="{FF2B5EF4-FFF2-40B4-BE49-F238E27FC236}">
                <a16:creationId xmlns:a16="http://schemas.microsoft.com/office/drawing/2014/main" id="{6193E796-FB54-4EA1-9132-33DD2FB6E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5" t="51741" r="22137" b="23077"/>
          <a:stretch>
            <a:fillRect/>
          </a:stretch>
        </p:blipFill>
        <p:spPr bwMode="auto">
          <a:xfrm>
            <a:off x="689410" y="1571477"/>
            <a:ext cx="7771022" cy="1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4">
            <a:extLst>
              <a:ext uri="{FF2B5EF4-FFF2-40B4-BE49-F238E27FC236}">
                <a16:creationId xmlns:a16="http://schemas.microsoft.com/office/drawing/2014/main" id="{9310F538-5C93-4CF9-A4F0-300CC73CE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1" name="_x572857608" descr="EMB000043cc299b">
            <a:extLst>
              <a:ext uri="{FF2B5EF4-FFF2-40B4-BE49-F238E27FC236}">
                <a16:creationId xmlns:a16="http://schemas.microsoft.com/office/drawing/2014/main" id="{76821FE5-5367-4ECF-BB09-E4651D70E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54" t="18599" r="22136" b="23851"/>
          <a:stretch>
            <a:fillRect/>
          </a:stretch>
        </p:blipFill>
        <p:spPr bwMode="auto">
          <a:xfrm>
            <a:off x="790984" y="2864099"/>
            <a:ext cx="7669448" cy="271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77463" y="1057883"/>
            <a:ext cx="8188336" cy="476450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5" y="376478"/>
            <a:ext cx="815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9FD62B14-B267-4FD4-A017-652387CD2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" y="0"/>
            <a:ext cx="9082054" cy="42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F73BA178-F6B9-49F3-8B25-0E650EC5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5" y="-315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3D7E5E47-7E54-4CA0-9056-93D6471F7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4E548109-F60F-49CC-A49E-124769144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372175064" descr="EMB000043cc29a2">
            <a:extLst>
              <a:ext uri="{FF2B5EF4-FFF2-40B4-BE49-F238E27FC236}">
                <a16:creationId xmlns:a16="http://schemas.microsoft.com/office/drawing/2014/main" id="{F15C9608-D6E8-4638-9430-233C3D73E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9" t="24809" r="22195" b="18542"/>
          <a:stretch>
            <a:fillRect/>
          </a:stretch>
        </p:blipFill>
        <p:spPr bwMode="auto">
          <a:xfrm>
            <a:off x="671033" y="1626585"/>
            <a:ext cx="7933415" cy="418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6">
            <a:extLst>
              <a:ext uri="{FF2B5EF4-FFF2-40B4-BE49-F238E27FC236}">
                <a16:creationId xmlns:a16="http://schemas.microsoft.com/office/drawing/2014/main" id="{DF82C510-ED08-47F2-8C2D-551B4087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77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77463" y="1057883"/>
            <a:ext cx="8188336" cy="4764501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5" y="376478"/>
            <a:ext cx="815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6">
            <a:extLst>
              <a:ext uri="{FF2B5EF4-FFF2-40B4-BE49-F238E27FC236}">
                <a16:creationId xmlns:a16="http://schemas.microsoft.com/office/drawing/2014/main" id="{9FD62B14-B267-4FD4-A017-652387CD2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8" y="0"/>
            <a:ext cx="9082054" cy="42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8">
            <a:extLst>
              <a:ext uri="{FF2B5EF4-FFF2-40B4-BE49-F238E27FC236}">
                <a16:creationId xmlns:a16="http://schemas.microsoft.com/office/drawing/2014/main" id="{F73BA178-F6B9-49F3-8B25-0E650EC52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5" y="-315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10">
            <a:extLst>
              <a:ext uri="{FF2B5EF4-FFF2-40B4-BE49-F238E27FC236}">
                <a16:creationId xmlns:a16="http://schemas.microsoft.com/office/drawing/2014/main" id="{3D7E5E47-7E54-4CA0-9056-93D6471F7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4">
            <a:extLst>
              <a:ext uri="{FF2B5EF4-FFF2-40B4-BE49-F238E27FC236}">
                <a16:creationId xmlns:a16="http://schemas.microsoft.com/office/drawing/2014/main" id="{4E548109-F60F-49CC-A49E-124769144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DF82C510-ED08-47F2-8C2D-551B4087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A7F10FA7-B241-416E-8D52-2CF7CD50B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32" y="1253920"/>
            <a:ext cx="131065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372199976" descr="EMB000043cc29a4">
            <a:extLst>
              <a:ext uri="{FF2B5EF4-FFF2-40B4-BE49-F238E27FC236}">
                <a16:creationId xmlns:a16="http://schemas.microsoft.com/office/drawing/2014/main" id="{6005C166-25B9-48FB-93EB-371FC64D8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99" t="51694" r="22061" b="30081"/>
          <a:stretch>
            <a:fillRect/>
          </a:stretch>
        </p:blipFill>
        <p:spPr bwMode="auto">
          <a:xfrm>
            <a:off x="623833" y="1670325"/>
            <a:ext cx="7836600" cy="168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37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184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505</cp:revision>
  <cp:lastPrinted>2019-04-01T05:27:46Z</cp:lastPrinted>
  <dcterms:created xsi:type="dcterms:W3CDTF">2016-09-02T04:58:22Z</dcterms:created>
  <dcterms:modified xsi:type="dcterms:W3CDTF">2020-09-07T05:20:50Z</dcterms:modified>
</cp:coreProperties>
</file>