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7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478" y="1081519"/>
            <a:ext cx="7722913" cy="50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2022.08.19.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105765"/>
            <a:ext cx="7708993" cy="488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4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703</cp:revision>
  <cp:lastPrinted>2019-04-01T05:27:46Z</cp:lastPrinted>
  <dcterms:created xsi:type="dcterms:W3CDTF">2016-09-02T04:58:22Z</dcterms:created>
  <dcterms:modified xsi:type="dcterms:W3CDTF">2022-08-22T00:41:28Z</dcterms:modified>
</cp:coreProperties>
</file>