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60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999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61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05" y="1069831"/>
            <a:ext cx="8159765" cy="516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/>
          <p:cNvSpPr>
            <a:spLocks noChangeArrowheads="1"/>
          </p:cNvSpPr>
          <p:nvPr/>
        </p:nvSpPr>
        <p:spPr bwMode="auto">
          <a:xfrm>
            <a:off x="-388665" y="-763316"/>
            <a:ext cx="119091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_x233218176" descr="EMB0000166c03a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61" y="1063896"/>
            <a:ext cx="8127610" cy="526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8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01" y="1071707"/>
            <a:ext cx="8151870" cy="498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749" y="1096091"/>
            <a:ext cx="8157922" cy="229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4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711</cp:revision>
  <cp:lastPrinted>2019-04-01T05:27:46Z</cp:lastPrinted>
  <dcterms:created xsi:type="dcterms:W3CDTF">2016-09-02T04:58:22Z</dcterms:created>
  <dcterms:modified xsi:type="dcterms:W3CDTF">2022-09-08T00:34:52Z</dcterms:modified>
</cp:coreProperties>
</file>