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8879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17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2022.12.12~13.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732" y="1097012"/>
            <a:ext cx="8119939" cy="513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2022.12.12~13.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125765"/>
            <a:ext cx="8098205" cy="496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4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2022.12.12~13.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62" y="1087678"/>
            <a:ext cx="8150109" cy="492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3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757</cp:revision>
  <cp:lastPrinted>2019-04-01T05:27:46Z</cp:lastPrinted>
  <dcterms:created xsi:type="dcterms:W3CDTF">2016-09-02T04:58:22Z</dcterms:created>
  <dcterms:modified xsi:type="dcterms:W3CDTF">2022-12-14T05:22:36Z</dcterms:modified>
</cp:coreProperties>
</file>