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5" r:id="rId2"/>
    <p:sldId id="286" r:id="rId3"/>
    <p:sldId id="287" r:id="rId4"/>
    <p:sldId id="288" r:id="rId5"/>
    <p:sldId id="289" r:id="rId6"/>
    <p:sldId id="290" r:id="rId7"/>
    <p:sldId id="291" r:id="rId8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74" d="100"/>
          <a:sy n="74" d="100"/>
        </p:scale>
        <p:origin x="67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2022-03-16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700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8161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6675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2874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3928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62475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0029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2022.03.14(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)~3.15(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315549" y="411167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>
            <a:extLst>
              <a:ext uri="{FF2B5EF4-FFF2-40B4-BE49-F238E27FC236}">
                <a16:creationId xmlns:a16="http://schemas.microsoft.com/office/drawing/2014/main" id="{7030854C-6509-4433-A92A-02A7B8EFA2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894" y="1548411"/>
            <a:ext cx="8067538" cy="4365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834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2022.03.14(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)~3.15(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315549" y="411167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>
            <a:extLst>
              <a:ext uri="{FF2B5EF4-FFF2-40B4-BE49-F238E27FC236}">
                <a16:creationId xmlns:a16="http://schemas.microsoft.com/office/drawing/2014/main" id="{81D28839-EDE1-42D0-AB6D-88BDD979A7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882" y="1587877"/>
            <a:ext cx="8074549" cy="429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29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2022.03.14(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)~3.15(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315549" y="411167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>
            <a:extLst>
              <a:ext uri="{FF2B5EF4-FFF2-40B4-BE49-F238E27FC236}">
                <a16:creationId xmlns:a16="http://schemas.microsoft.com/office/drawing/2014/main" id="{21A4A70A-A254-422F-9A7F-4BB9C820BF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200" y="1553780"/>
            <a:ext cx="8093232" cy="431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371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2022.03.14(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)~3.15(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315549" y="411167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>
            <a:extLst>
              <a:ext uri="{FF2B5EF4-FFF2-40B4-BE49-F238E27FC236}">
                <a16:creationId xmlns:a16="http://schemas.microsoft.com/office/drawing/2014/main" id="{85302D75-B51B-459C-B390-46E5367430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867" y="1553780"/>
            <a:ext cx="8113551" cy="4379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353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2022.03.14(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)~3.15(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315549" y="411167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>
            <a:extLst>
              <a:ext uri="{FF2B5EF4-FFF2-40B4-BE49-F238E27FC236}">
                <a16:creationId xmlns:a16="http://schemas.microsoft.com/office/drawing/2014/main" id="{C971246B-9A33-481F-911C-195979A9D4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398" y="1565555"/>
            <a:ext cx="8082033" cy="4387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228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2022.03.14(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)~3.15(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315549" y="411167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>
            <a:extLst>
              <a:ext uri="{FF2B5EF4-FFF2-40B4-BE49-F238E27FC236}">
                <a16:creationId xmlns:a16="http://schemas.microsoft.com/office/drawing/2014/main" id="{9EAE9699-D8BC-403B-B3B0-5207A224AC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867" y="1582961"/>
            <a:ext cx="8088565" cy="4377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629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2022.03.14(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)~3.15(</a:t>
            </a: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315549" y="411167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>
            <a:extLst>
              <a:ext uri="{FF2B5EF4-FFF2-40B4-BE49-F238E27FC236}">
                <a16:creationId xmlns:a16="http://schemas.microsoft.com/office/drawing/2014/main" id="{BA66B7D5-F2FD-409E-8DFE-65D04EDD55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466" y="1551750"/>
            <a:ext cx="8098966" cy="3775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20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3184</TotalTime>
  <Words>350</Words>
  <Application>Microsoft Office PowerPoint</Application>
  <PresentationFormat>화면 슬라이드 쇼(4:3)</PresentationFormat>
  <Paragraphs>63</Paragraphs>
  <Slides>7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4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639</cp:revision>
  <cp:lastPrinted>2019-04-01T05:27:46Z</cp:lastPrinted>
  <dcterms:created xsi:type="dcterms:W3CDTF">2016-09-02T04:58:22Z</dcterms:created>
  <dcterms:modified xsi:type="dcterms:W3CDTF">2022-03-17T00:09:21Z</dcterms:modified>
</cp:coreProperties>
</file>