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2023-06-22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2023.6.20.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28554"/>
              </p:ext>
            </p:extLst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317554"/>
              </p:ext>
            </p:extLst>
          </p:nvPr>
        </p:nvGraphicFramePr>
        <p:xfrm>
          <a:off x="320772" y="1129608"/>
          <a:ext cx="11544511" cy="517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Cytiva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Korea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Field Engineer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신입사원 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2023.07.09 23:59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이지로보틱스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</a:t>
                      </a: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년도 상반기 연구소 신규직원 채용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2023.07.09 23:59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롯데건설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신입 채용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런치 채용설명회 안내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2023.07.04 18:00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경농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하반기 신입사원 공개채용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2023.07.02 23:59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이노베이션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ko-KR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mySUNI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학습 플랫폼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Data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분석 및 플랫폼 </a:t>
                      </a:r>
                      <a:endParaRPr lang="en-US" altLang="ko-KR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운영관리자 채용 모집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2023.07.02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법무법인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유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율촌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영지원실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BD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인프라팀 채용공고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2023.06.30 18:00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중소벤처기업연구원</a:t>
                      </a:r>
                      <a:endParaRPr lang="ko-KR" altLang="en-US" sz="16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계약직연구원 모집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2023.06.30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65902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한국조폐공사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신입직원 채용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2023.06.28 14:00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19487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A6EAD3-3AB9-4816-8003-88AE7AC610B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25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196232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2023.6.20.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915462"/>
              </p:ext>
            </p:extLst>
          </p:nvPr>
        </p:nvGraphicFramePr>
        <p:xfrm>
          <a:off x="320772" y="1129608"/>
          <a:ext cx="11544511" cy="517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르노코리아자동차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구매본부 신입사원 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2023.06.25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애보트래피드진단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신규직원 채용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상시채용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인사이트코리아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</a:rPr>
                        <a:t>정규직 채용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상시채용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DB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재단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회 대학생 온라인 기업경영 체험스쿨 참가자 모집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2023.07.10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프리윌린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피플팀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리쿠르터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인턴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정규직 전환형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2023.07.02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S-OIL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채용 연계형 하계 인턴사원 모집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2023.06.28 23:59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국민체육진흥공단 </a:t>
                      </a:r>
                      <a:endParaRPr lang="en-US" altLang="ko-KR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년 스포츠분야 멘토링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 멘티 모집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65902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커리어코드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 </a:t>
                      </a:r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2023 </a:t>
                      </a: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커리어코드 </a:t>
                      </a:r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: </a:t>
                      </a: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Noto Sans KR"/>
                        </a:rPr>
                        <a:t>영업직무 채용설명회</a:t>
                      </a: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19487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A6EAD3-3AB9-4816-8003-88AE7AC610B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25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85443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2023.6.20.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613254"/>
              </p:ext>
            </p:extLst>
          </p:nvPr>
        </p:nvGraphicFramePr>
        <p:xfrm>
          <a:off x="320772" y="1129608"/>
          <a:ext cx="11544511" cy="517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미래원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빅데이터스쿨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추가모집 공문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스마일게이트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스마일커넥터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 모집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구로 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청년이룸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에디터톡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프로그램 홍보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 Korea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 </a:t>
                      </a:r>
                      <a:r>
                        <a:rPr lang="en-US" altLang="ko-KR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SeSAC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새싹 금천캠퍼스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기 모집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2023.08.10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한국아웃도어</a:t>
                      </a:r>
                      <a:endParaRPr lang="en-US" altLang="ko-KR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\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스포츠산업협회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미취업자 인력양성 교육신청 안내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오름 글로벌 컨설팅</a:t>
                      </a:r>
                      <a:endParaRPr lang="ko-KR" altLang="en-US" sz="165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글로벌기업 성공취업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외국계 취업 특강 강의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루키즈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캠퍼스</a:t>
                      </a:r>
                      <a:endParaRPr lang="en-US" altLang="ko-KR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1:1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컨설팅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자기소개서 첨삭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면접 컨설팅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2023.08.08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65902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현대자동차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H-Mobility Class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교육생 모집 </a:t>
                      </a:r>
                      <a:endParaRPr lang="ko-KR" altLang="en-US" b="1" dirty="0">
                        <a:solidFill>
                          <a:schemeClr val="tx1"/>
                        </a:solidFill>
                        <a:effectLst/>
                        <a:latin typeface="Noto Sans KR"/>
                      </a:endParaRPr>
                    </a:p>
                  </a:txBody>
                  <a:tcPr marL="95250" marR="95250" marT="76200" marB="762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2023.07.10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19487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A6EAD3-3AB9-4816-8003-88AE7AC610B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25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221662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2023.6.20.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92453"/>
              </p:ext>
            </p:extLst>
          </p:nvPr>
        </p:nvGraphicFramePr>
        <p:xfrm>
          <a:off x="320772" y="1129608"/>
          <a:ext cx="11544511" cy="647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오픈놀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영업 직무 채용형 프로그램 홍보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2023.06.20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A6EAD3-3AB9-4816-8003-88AE7AC610B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25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3228604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428</Words>
  <Application>Microsoft Office PowerPoint</Application>
  <PresentationFormat>와이드스크린</PresentationFormat>
  <Paragraphs>138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Noto Sans KR</vt:lpstr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24</cp:revision>
  <dcterms:created xsi:type="dcterms:W3CDTF">2023-03-23T06:33:26Z</dcterms:created>
  <dcterms:modified xsi:type="dcterms:W3CDTF">2023-06-22T00:14:52Z</dcterms:modified>
</cp:coreProperties>
</file>