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09" d="100"/>
          <a:sy n="109" d="100"/>
        </p:scale>
        <p:origin x="5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36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6" name="_x416844848" descr="EMB0000215cbf77">
            <a:extLst>
              <a:ext uri="{FF2B5EF4-FFF2-40B4-BE49-F238E27FC236}">
                <a16:creationId xmlns:a16="http://schemas.microsoft.com/office/drawing/2014/main" id="{CE4C1535-6547-4E0C-9F85-3D2A15D1B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9"/>
          <a:stretch>
            <a:fillRect/>
          </a:stretch>
        </p:blipFill>
        <p:spPr bwMode="auto">
          <a:xfrm>
            <a:off x="328638" y="1546428"/>
            <a:ext cx="8059786" cy="438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12681392" descr="EMB0000215cbf79">
            <a:extLst>
              <a:ext uri="{FF2B5EF4-FFF2-40B4-BE49-F238E27FC236}">
                <a16:creationId xmlns:a16="http://schemas.microsoft.com/office/drawing/2014/main" id="{8367B24E-8B82-42D3-87DE-6D504902B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1"/>
          <a:stretch>
            <a:fillRect/>
          </a:stretch>
        </p:blipFill>
        <p:spPr bwMode="auto">
          <a:xfrm>
            <a:off x="340438" y="1532522"/>
            <a:ext cx="804798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59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80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SW_2</cp:lastModifiedBy>
  <cp:revision>578</cp:revision>
  <cp:lastPrinted>2019-04-01T05:27:46Z</cp:lastPrinted>
  <dcterms:created xsi:type="dcterms:W3CDTF">2016-09-02T04:58:22Z</dcterms:created>
  <dcterms:modified xsi:type="dcterms:W3CDTF">2021-02-02T05:09:05Z</dcterms:modified>
</cp:coreProperties>
</file>