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4" r:id="rId2"/>
    <p:sldId id="285" r:id="rId3"/>
    <p:sldId id="286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2022-05-06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1522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3577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2022.05.04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895" y="1527128"/>
            <a:ext cx="7923521" cy="4601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2022.05.04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577" y="1531946"/>
            <a:ext cx="7852823" cy="4611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17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2022.05.04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374" y="1581513"/>
            <a:ext cx="7866034" cy="2489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14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2250</TotalTime>
  <Words>114</Words>
  <Application>Microsoft Office PowerPoint</Application>
  <PresentationFormat>화면 슬라이드 쇼(4:3)</PresentationFormat>
  <Paragraphs>33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655</cp:revision>
  <cp:lastPrinted>2019-04-01T05:27:46Z</cp:lastPrinted>
  <dcterms:created xsi:type="dcterms:W3CDTF">2016-09-02T04:58:22Z</dcterms:created>
  <dcterms:modified xsi:type="dcterms:W3CDTF">2022-05-06T05:22:24Z</dcterms:modified>
</cp:coreProperties>
</file>