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9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49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7" name="_x425120888" descr="DRW00002350404b">
            <a:extLst>
              <a:ext uri="{FF2B5EF4-FFF2-40B4-BE49-F238E27FC236}">
                <a16:creationId xmlns:a16="http://schemas.microsoft.com/office/drawing/2014/main" id="{0453BD13-DA94-46A2-9A34-75023C91A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79" y="1566604"/>
            <a:ext cx="8074253" cy="433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3">
            <a:extLst>
              <a:ext uri="{FF2B5EF4-FFF2-40B4-BE49-F238E27FC236}">
                <a16:creationId xmlns:a16="http://schemas.microsoft.com/office/drawing/2014/main" id="{68B34E17-C6E9-4E70-9E03-E944310C2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9" name="_x424994432" descr="EMB000023504050">
            <a:extLst>
              <a:ext uri="{FF2B5EF4-FFF2-40B4-BE49-F238E27FC236}">
                <a16:creationId xmlns:a16="http://schemas.microsoft.com/office/drawing/2014/main" id="{74DAF7E5-CCD9-40D8-B659-D1CCF6E05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5" t="32082" r="18604" b="13080"/>
          <a:stretch>
            <a:fillRect/>
          </a:stretch>
        </p:blipFill>
        <p:spPr bwMode="auto">
          <a:xfrm>
            <a:off x="371658" y="1586669"/>
            <a:ext cx="7944758" cy="428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21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3">
            <a:extLst>
              <a:ext uri="{FF2B5EF4-FFF2-40B4-BE49-F238E27FC236}">
                <a16:creationId xmlns:a16="http://schemas.microsoft.com/office/drawing/2014/main" id="{68B34E17-C6E9-4E70-9E03-E944310C2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4" name="_x425008832" descr="EMB00002350404e">
            <a:extLst>
              <a:ext uri="{FF2B5EF4-FFF2-40B4-BE49-F238E27FC236}">
                <a16:creationId xmlns:a16="http://schemas.microsoft.com/office/drawing/2014/main" id="{043C04DD-9B99-4794-ADEA-1097E1D66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39041" r="18463" b="6085"/>
          <a:stretch>
            <a:fillRect/>
          </a:stretch>
        </p:blipFill>
        <p:spPr bwMode="auto">
          <a:xfrm>
            <a:off x="405997" y="1562687"/>
            <a:ext cx="8054435" cy="439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55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614</cp:revision>
  <cp:lastPrinted>2019-04-01T05:27:46Z</cp:lastPrinted>
  <dcterms:created xsi:type="dcterms:W3CDTF">2016-09-02T04:58:22Z</dcterms:created>
  <dcterms:modified xsi:type="dcterms:W3CDTF">2021-06-01T08:07:01Z</dcterms:modified>
</cp:coreProperties>
</file>