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35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3" name="_x102921968" descr="EMB000039fc0267">
            <a:extLst>
              <a:ext uri="{FF2B5EF4-FFF2-40B4-BE49-F238E27FC236}">
                <a16:creationId xmlns:a16="http://schemas.microsoft.com/office/drawing/2014/main" id="{4B8EBD49-FEA7-4BD1-97C2-6174BF5FE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1909" r="18697" b="12312"/>
          <a:stretch>
            <a:fillRect/>
          </a:stretch>
        </p:blipFill>
        <p:spPr bwMode="auto">
          <a:xfrm>
            <a:off x="339846" y="1550138"/>
            <a:ext cx="8120586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B822DD88-6C89-4436-9223-8B07BCA0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02922688" descr="DRW000039fc0272">
            <a:extLst>
              <a:ext uri="{FF2B5EF4-FFF2-40B4-BE49-F238E27FC236}">
                <a16:creationId xmlns:a16="http://schemas.microsoft.com/office/drawing/2014/main" id="{4AF91202-9A83-4C40-86D9-DAE05A508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60" y="1510449"/>
            <a:ext cx="8054864" cy="444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87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621</cp:revision>
  <cp:lastPrinted>2019-04-01T05:27:46Z</cp:lastPrinted>
  <dcterms:created xsi:type="dcterms:W3CDTF">2016-09-02T04:58:22Z</dcterms:created>
  <dcterms:modified xsi:type="dcterms:W3CDTF">2022-01-05T00:24:39Z</dcterms:modified>
</cp:coreProperties>
</file>