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2023.04.21.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C1D160A-AC61-4F7E-918F-41EA22AB4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1126270"/>
            <a:ext cx="11544511" cy="3982006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ED06F5B-5C49-4440-B7D6-BD8C63C83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40" y="4983913"/>
            <a:ext cx="11544511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2023.04.21.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33212A-3726-4CAF-9B59-778365800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11D9FDA-DB9A-4BEF-8D58-D65F66D96C37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1827F21-7A59-4C90-94B5-56E6FBE7B0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39" y="1126270"/>
            <a:ext cx="11544511" cy="676369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96D3ADA-7D60-429A-91E7-8F12509E66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9" y="1823496"/>
            <a:ext cx="11544510" cy="3362794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07EFDDCA-5C08-4335-9A7C-D042BE0F6C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639" y="5186290"/>
            <a:ext cx="11544510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>
            <a:extLst>
              <a:ext uri="{FF2B5EF4-FFF2-40B4-BE49-F238E27FC236}">
                <a16:creationId xmlns:a16="http://schemas.microsoft.com/office/drawing/2014/main" id="{1607D79D-138F-4252-920E-9D66848BC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26270"/>
            <a:ext cx="11544511" cy="5296639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2023.04.21.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33212A-3726-4CAF-9B59-778365800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11D9FDA-DB9A-4BEF-8D58-D65F66D96C37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953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2023.04.21.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33212A-3726-4CAF-9B59-778365800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11D9FDA-DB9A-4BEF-8D58-D65F66D96C37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EADF797-1123-468B-8526-599ED3B51C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40" y="1126270"/>
            <a:ext cx="11544510" cy="638264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281F93B5-D6D0-495E-827A-F627AC55EA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8" y="1720659"/>
            <a:ext cx="11544510" cy="67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9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172</Words>
  <Application>Microsoft Office PowerPoint</Application>
  <PresentationFormat>와이드스크린</PresentationFormat>
  <Paragraphs>32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16</cp:revision>
  <dcterms:created xsi:type="dcterms:W3CDTF">2023-03-23T06:33:26Z</dcterms:created>
  <dcterms:modified xsi:type="dcterms:W3CDTF">2023-04-24T00:18:39Z</dcterms:modified>
</cp:coreProperties>
</file>