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982940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7025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479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8506" y="1534835"/>
            <a:ext cx="7845902" cy="441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3123" y="1516748"/>
            <a:ext cx="7801285" cy="902120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0153" y="2517516"/>
            <a:ext cx="7748344" cy="356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74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57" y="1539845"/>
            <a:ext cx="7654835" cy="1984322"/>
          </a:xfrm>
          <a:prstGeom prst="rect">
            <a:avLst/>
          </a:prstGeom>
        </p:spPr>
      </p:pic>
      <p:pic>
        <p:nvPicPr>
          <p:cNvPr id="4117" name="그림 41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1466" y="3773546"/>
            <a:ext cx="7776864" cy="2069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03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80031" y="55871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2022.07.18.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556" y="1539663"/>
            <a:ext cx="7798851" cy="3631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69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2392</TotalTime>
  <Words>152</Words>
  <Application>Microsoft Office PowerPoint</Application>
  <PresentationFormat>화면 슬라이드 쇼(4:3)</PresentationFormat>
  <Paragraphs>36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686</cp:revision>
  <cp:lastPrinted>2019-04-01T05:27:46Z</cp:lastPrinted>
  <dcterms:created xsi:type="dcterms:W3CDTF">2016-09-02T04:58:22Z</dcterms:created>
  <dcterms:modified xsi:type="dcterms:W3CDTF">2022-07-19T00:32:34Z</dcterms:modified>
</cp:coreProperties>
</file>