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93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7562FDAD-F3C7-4083-89F5-DA0D85BC2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7" name="_x397095640" descr="EMB00003b0c0788">
            <a:extLst>
              <a:ext uri="{FF2B5EF4-FFF2-40B4-BE49-F238E27FC236}">
                <a16:creationId xmlns:a16="http://schemas.microsoft.com/office/drawing/2014/main" id="{FF6A2A19-A6BC-4B75-8C82-4718D024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31741" r="18544" b="11975"/>
          <a:stretch>
            <a:fillRect/>
          </a:stretch>
        </p:blipFill>
        <p:spPr bwMode="auto">
          <a:xfrm>
            <a:off x="378374" y="1583914"/>
            <a:ext cx="8082058" cy="436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22D9E4E-A7B2-4DF6-B759-8191C1F87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97088152" descr="EMB00003b0c078a">
            <a:extLst>
              <a:ext uri="{FF2B5EF4-FFF2-40B4-BE49-F238E27FC236}">
                <a16:creationId xmlns:a16="http://schemas.microsoft.com/office/drawing/2014/main" id="{911C143D-0C90-49CF-BC84-5AD1543F1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1940" r="18523" b="10957"/>
          <a:stretch>
            <a:fillRect/>
          </a:stretch>
        </p:blipFill>
        <p:spPr bwMode="auto">
          <a:xfrm>
            <a:off x="378374" y="1575198"/>
            <a:ext cx="8010050" cy="427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40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2D6C1163-7496-4A05-9FA1-C13A800E2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7075192" descr="EMB00003b0c078c">
            <a:extLst>
              <a:ext uri="{FF2B5EF4-FFF2-40B4-BE49-F238E27FC236}">
                <a16:creationId xmlns:a16="http://schemas.microsoft.com/office/drawing/2014/main" id="{379014E4-A895-4315-955B-01B142BFD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51125" r="18523" b="31705"/>
          <a:stretch>
            <a:fillRect/>
          </a:stretch>
        </p:blipFill>
        <p:spPr bwMode="auto">
          <a:xfrm>
            <a:off x="392894" y="1533300"/>
            <a:ext cx="8067537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0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612</cp:revision>
  <cp:lastPrinted>2019-04-01T05:27:46Z</cp:lastPrinted>
  <dcterms:created xsi:type="dcterms:W3CDTF">2016-09-02T04:58:22Z</dcterms:created>
  <dcterms:modified xsi:type="dcterms:W3CDTF">2021-12-15T01:14:55Z</dcterms:modified>
</cp:coreProperties>
</file>