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83" r:id="rId2"/>
    <p:sldId id="285" r:id="rId3"/>
    <p:sldId id="284" r:id="rId4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4" autoAdjust="0"/>
    <p:restoredTop sz="94660"/>
  </p:normalViewPr>
  <p:slideViewPr>
    <p:cSldViewPr>
      <p:cViewPr varScale="1">
        <p:scale>
          <a:sx n="113" d="100"/>
          <a:sy n="113" d="100"/>
        </p:scale>
        <p:origin x="102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2021-06-17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189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0760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9372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2021-06-17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2021-06-17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64157" y="1096967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2021.06.16(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0CF20D44-B885-4BEA-A229-26DA26840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F4D45258-17A0-4823-A938-73398FAB9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2">
            <a:extLst>
              <a:ext uri="{FF2B5EF4-FFF2-40B4-BE49-F238E27FC236}">
                <a16:creationId xmlns:a16="http://schemas.microsoft.com/office/drawing/2014/main" id="{8AB40476-2112-4931-AE96-8333E83EC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61" name="_x394963648" descr="EMB00003d200209">
            <a:extLst>
              <a:ext uri="{FF2B5EF4-FFF2-40B4-BE49-F238E27FC236}">
                <a16:creationId xmlns:a16="http://schemas.microsoft.com/office/drawing/2014/main" id="{1D096D23-2717-4BE8-9FF0-4041FEAA7E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874" t="34120" r="18463" b="11320"/>
          <a:stretch>
            <a:fillRect/>
          </a:stretch>
        </p:blipFill>
        <p:spPr bwMode="auto">
          <a:xfrm>
            <a:off x="319577" y="1546428"/>
            <a:ext cx="8068847" cy="44068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1674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2021.06.16(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0CF20D44-B885-4BEA-A229-26DA26840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F4D45258-17A0-4823-A938-73398FAB9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8" name="Rectangle 3">
            <a:extLst>
              <a:ext uri="{FF2B5EF4-FFF2-40B4-BE49-F238E27FC236}">
                <a16:creationId xmlns:a16="http://schemas.microsoft.com/office/drawing/2014/main" id="{93C6EDBA-2B3D-4A3D-B2CF-91286030B0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60" name="_x395313256" descr="EMB00003d20020b">
            <a:extLst>
              <a:ext uri="{FF2B5EF4-FFF2-40B4-BE49-F238E27FC236}">
                <a16:creationId xmlns:a16="http://schemas.microsoft.com/office/drawing/2014/main" id="{E8D4FCF1-4F43-41CF-9459-7639A21CC2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439" t="31654" r="18463" b="13080"/>
          <a:stretch>
            <a:fillRect/>
          </a:stretch>
        </p:blipFill>
        <p:spPr bwMode="auto">
          <a:xfrm>
            <a:off x="345342" y="1578368"/>
            <a:ext cx="7971074" cy="4385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49697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93854" y="1100145"/>
            <a:ext cx="8216799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2021.06.16(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수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/>
          </p:nvPr>
        </p:nvGraphicFramePr>
        <p:xfrm>
          <a:off x="324401" y="1140387"/>
          <a:ext cx="8136031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304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73511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150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67969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8" name="Rectangle 2">
            <a:extLst>
              <a:ext uri="{FF2B5EF4-FFF2-40B4-BE49-F238E27FC236}">
                <a16:creationId xmlns:a16="http://schemas.microsoft.com/office/drawing/2014/main" id="{831C6060-FE0A-406D-96FC-8B866B904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9" name="Rectangle 2">
            <a:extLst>
              <a:ext uri="{FF2B5EF4-FFF2-40B4-BE49-F238E27FC236}">
                <a16:creationId xmlns:a16="http://schemas.microsoft.com/office/drawing/2014/main" id="{4DB7D2B3-F1E3-4A86-9375-85BBFAE77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0" name="Rectangle 2">
            <a:extLst>
              <a:ext uri="{FF2B5EF4-FFF2-40B4-BE49-F238E27FC236}">
                <a16:creationId xmlns:a16="http://schemas.microsoft.com/office/drawing/2014/main" id="{E9B64644-6EDB-40BF-96B8-9FBFC49FAF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1" name="Rectangle 2">
            <a:extLst>
              <a:ext uri="{FF2B5EF4-FFF2-40B4-BE49-F238E27FC236}">
                <a16:creationId xmlns:a16="http://schemas.microsoft.com/office/drawing/2014/main" id="{749C38B1-47A3-42A3-8EF3-6C84732DE0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2" name="Rectangle 2">
            <a:extLst>
              <a:ext uri="{FF2B5EF4-FFF2-40B4-BE49-F238E27FC236}">
                <a16:creationId xmlns:a16="http://schemas.microsoft.com/office/drawing/2014/main" id="{054B805E-3538-40D8-828C-301FEA2282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3" name="Rectangle 2">
            <a:extLst>
              <a:ext uri="{FF2B5EF4-FFF2-40B4-BE49-F238E27FC236}">
                <a16:creationId xmlns:a16="http://schemas.microsoft.com/office/drawing/2014/main" id="{9922E2AF-B3A2-4741-9941-F2F6B9DB21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387" y="1302972"/>
            <a:ext cx="1373298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4" name="Rectangle 2">
            <a:extLst>
              <a:ext uri="{FF2B5EF4-FFF2-40B4-BE49-F238E27FC236}">
                <a16:creationId xmlns:a16="http://schemas.microsoft.com/office/drawing/2014/main" id="{9C8076BF-31D6-4BA3-886F-9BDCDD767C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5" name="Rectangle 2">
            <a:extLst>
              <a:ext uri="{FF2B5EF4-FFF2-40B4-BE49-F238E27FC236}">
                <a16:creationId xmlns:a16="http://schemas.microsoft.com/office/drawing/2014/main" id="{4022B135-9A81-4585-BD79-CC3AEDD7B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6" name="Rectangle 2">
            <a:extLst>
              <a:ext uri="{FF2B5EF4-FFF2-40B4-BE49-F238E27FC236}">
                <a16:creationId xmlns:a16="http://schemas.microsoft.com/office/drawing/2014/main" id="{37B82B5E-B948-49B6-9651-533D506050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7" name="Rectangle 2">
            <a:extLst>
              <a:ext uri="{FF2B5EF4-FFF2-40B4-BE49-F238E27FC236}">
                <a16:creationId xmlns:a16="http://schemas.microsoft.com/office/drawing/2014/main" id="{018A7C03-91FB-4347-A2DC-E2F842F12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8" name="Rectangle 2">
            <a:extLst>
              <a:ext uri="{FF2B5EF4-FFF2-40B4-BE49-F238E27FC236}">
                <a16:creationId xmlns:a16="http://schemas.microsoft.com/office/drawing/2014/main" id="{BF87F3D6-F2BF-44BD-A943-E81B2D7C76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59" name="Rectangle 2">
            <a:extLst>
              <a:ext uri="{FF2B5EF4-FFF2-40B4-BE49-F238E27FC236}">
                <a16:creationId xmlns:a16="http://schemas.microsoft.com/office/drawing/2014/main" id="{F3363F03-7EFB-43C0-8530-06139E683A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0" name="Rectangle 2">
            <a:extLst>
              <a:ext uri="{FF2B5EF4-FFF2-40B4-BE49-F238E27FC236}">
                <a16:creationId xmlns:a16="http://schemas.microsoft.com/office/drawing/2014/main" id="{CB43C979-2829-4871-879C-4706FE6CE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1" name="Rectangle 2">
            <a:extLst>
              <a:ext uri="{FF2B5EF4-FFF2-40B4-BE49-F238E27FC236}">
                <a16:creationId xmlns:a16="http://schemas.microsoft.com/office/drawing/2014/main" id="{E5B2A6D2-29E2-43B9-B6B8-1DB1A9F5E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2" name="Rectangle 3">
            <a:extLst>
              <a:ext uri="{FF2B5EF4-FFF2-40B4-BE49-F238E27FC236}">
                <a16:creationId xmlns:a16="http://schemas.microsoft.com/office/drawing/2014/main" id="{48613F12-E4FA-4814-8598-7E9CCB6DF0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7" name="Rectangle 5">
            <a:extLst>
              <a:ext uri="{FF2B5EF4-FFF2-40B4-BE49-F238E27FC236}">
                <a16:creationId xmlns:a16="http://schemas.microsoft.com/office/drawing/2014/main" id="{9ABA9855-9DD7-42BA-8286-ED5BA0D25B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0" name="Rectangle 7">
            <a:extLst>
              <a:ext uri="{FF2B5EF4-FFF2-40B4-BE49-F238E27FC236}">
                <a16:creationId xmlns:a16="http://schemas.microsoft.com/office/drawing/2014/main" id="{9FECEE5C-6539-4122-B22C-647DE42250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8374" y="1007852"/>
            <a:ext cx="1381738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3" name="Rectangle 2">
            <a:extLst>
              <a:ext uri="{FF2B5EF4-FFF2-40B4-BE49-F238E27FC236}">
                <a16:creationId xmlns:a16="http://schemas.microsoft.com/office/drawing/2014/main" id="{FE6E274C-9825-414B-8627-36B88490D6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6" name="Rectangle 2">
            <a:extLst>
              <a:ext uri="{FF2B5EF4-FFF2-40B4-BE49-F238E27FC236}">
                <a16:creationId xmlns:a16="http://schemas.microsoft.com/office/drawing/2014/main" id="{EF99C2D0-22BE-44C2-8F93-A0A55C8921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1" name="Rectangle 2">
            <a:extLst>
              <a:ext uri="{FF2B5EF4-FFF2-40B4-BE49-F238E27FC236}">
                <a16:creationId xmlns:a16="http://schemas.microsoft.com/office/drawing/2014/main" id="{6C138953-AA3D-4CFC-9479-17F218B65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4" name="Rectangle 2">
            <a:extLst>
              <a:ext uri="{FF2B5EF4-FFF2-40B4-BE49-F238E27FC236}">
                <a16:creationId xmlns:a16="http://schemas.microsoft.com/office/drawing/2014/main" id="{1C7918E3-187E-467B-9E09-5061490DB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2" name="Rectangle 2">
            <a:extLst>
              <a:ext uri="{FF2B5EF4-FFF2-40B4-BE49-F238E27FC236}">
                <a16:creationId xmlns:a16="http://schemas.microsoft.com/office/drawing/2014/main" id="{C8C6640E-5D9A-44D5-AE7E-2268E75F32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1466" y="1089228"/>
            <a:ext cx="1346869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29" name="Rectangle 2">
            <a:extLst>
              <a:ext uri="{FF2B5EF4-FFF2-40B4-BE49-F238E27FC236}">
                <a16:creationId xmlns:a16="http://schemas.microsoft.com/office/drawing/2014/main" id="{49B01216-B89B-4EED-BFB0-33B83CF2F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3" name="Rectangle 2">
            <a:extLst>
              <a:ext uri="{FF2B5EF4-FFF2-40B4-BE49-F238E27FC236}">
                <a16:creationId xmlns:a16="http://schemas.microsoft.com/office/drawing/2014/main" id="{61138CFB-300A-4FAA-AFC6-5706C02B12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4" name="Rectangle 2">
            <a:extLst>
              <a:ext uri="{FF2B5EF4-FFF2-40B4-BE49-F238E27FC236}">
                <a16:creationId xmlns:a16="http://schemas.microsoft.com/office/drawing/2014/main" id="{C123DE28-4460-4E19-B0A4-46B7D0B772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7" name="Rectangle 4">
            <a:extLst>
              <a:ext uri="{FF2B5EF4-FFF2-40B4-BE49-F238E27FC236}">
                <a16:creationId xmlns:a16="http://schemas.microsoft.com/office/drawing/2014/main" id="{09AEBC6B-2FD8-40E9-A04F-8579290839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5" name="Rectangle 2">
            <a:extLst>
              <a:ext uri="{FF2B5EF4-FFF2-40B4-BE49-F238E27FC236}">
                <a16:creationId xmlns:a16="http://schemas.microsoft.com/office/drawing/2014/main" id="{AB98ADBC-1285-4483-9F0B-400515EFF8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8" name="Rectangle 2">
            <a:extLst>
              <a:ext uri="{FF2B5EF4-FFF2-40B4-BE49-F238E27FC236}">
                <a16:creationId xmlns:a16="http://schemas.microsoft.com/office/drawing/2014/main" id="{B74CBAEA-A519-4AEF-BC0E-7E4FD30BA0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6" name="Rectangle 2">
            <a:extLst>
              <a:ext uri="{FF2B5EF4-FFF2-40B4-BE49-F238E27FC236}">
                <a16:creationId xmlns:a16="http://schemas.microsoft.com/office/drawing/2014/main" id="{DDB5FA9A-7862-44EB-9649-B05FF04E8C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-703969" y="-1613463"/>
            <a:ext cx="1297451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39" name="Rectangle 2">
            <a:extLst>
              <a:ext uri="{FF2B5EF4-FFF2-40B4-BE49-F238E27FC236}">
                <a16:creationId xmlns:a16="http://schemas.microsoft.com/office/drawing/2014/main" id="{5E6C1E38-0C74-4FB4-806C-9CA79DF857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580378" y="-4494010"/>
            <a:ext cx="1311860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0" name="Rectangle 2">
            <a:extLst>
              <a:ext uri="{FF2B5EF4-FFF2-40B4-BE49-F238E27FC236}">
                <a16:creationId xmlns:a16="http://schemas.microsoft.com/office/drawing/2014/main" id="{27F1E823-9B90-4AC7-9C30-EAC15010B3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2895" y="129431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2" name="Rectangle 2">
            <a:extLst>
              <a:ext uri="{FF2B5EF4-FFF2-40B4-BE49-F238E27FC236}">
                <a16:creationId xmlns:a16="http://schemas.microsoft.com/office/drawing/2014/main" id="{1F8DD44F-066B-42CC-B802-964B5D9232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1" name="Rectangle 2">
            <a:extLst>
              <a:ext uri="{FF2B5EF4-FFF2-40B4-BE49-F238E27FC236}">
                <a16:creationId xmlns:a16="http://schemas.microsoft.com/office/drawing/2014/main" id="{163AF94C-7104-47F4-BC2A-12CB09CB08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5" name="Rectangle 2">
            <a:extLst>
              <a:ext uri="{FF2B5EF4-FFF2-40B4-BE49-F238E27FC236}">
                <a16:creationId xmlns:a16="http://schemas.microsoft.com/office/drawing/2014/main" id="{3C9C5584-5305-4BFC-A08D-ED122A9B74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934" y="1090616"/>
            <a:ext cx="136592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3" name="Rectangle 2">
            <a:extLst>
              <a:ext uri="{FF2B5EF4-FFF2-40B4-BE49-F238E27FC236}">
                <a16:creationId xmlns:a16="http://schemas.microsoft.com/office/drawing/2014/main" id="{CF9FD059-524A-46DE-A6F4-93A0D72FDD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6" name="Rectangle 2">
            <a:extLst>
              <a:ext uri="{FF2B5EF4-FFF2-40B4-BE49-F238E27FC236}">
                <a16:creationId xmlns:a16="http://schemas.microsoft.com/office/drawing/2014/main" id="{9C3588EE-3AF9-4B1F-B70C-ED97479E2A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4" name="Rectangle 2">
            <a:extLst>
              <a:ext uri="{FF2B5EF4-FFF2-40B4-BE49-F238E27FC236}">
                <a16:creationId xmlns:a16="http://schemas.microsoft.com/office/drawing/2014/main" id="{034492B7-B8B9-4D84-A556-AF1921ADE7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7" name="Rectangle 2">
            <a:extLst>
              <a:ext uri="{FF2B5EF4-FFF2-40B4-BE49-F238E27FC236}">
                <a16:creationId xmlns:a16="http://schemas.microsoft.com/office/drawing/2014/main" id="{A0172A42-8883-4D11-86BD-213302267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8" name="Rectangle 2">
            <a:extLst>
              <a:ext uri="{FF2B5EF4-FFF2-40B4-BE49-F238E27FC236}">
                <a16:creationId xmlns:a16="http://schemas.microsoft.com/office/drawing/2014/main" id="{B9FF6857-5280-42D1-882D-7B35E77DC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49" name="Rectangle 2">
            <a:extLst>
              <a:ext uri="{FF2B5EF4-FFF2-40B4-BE49-F238E27FC236}">
                <a16:creationId xmlns:a16="http://schemas.microsoft.com/office/drawing/2014/main" id="{F3E411C6-5DB6-43A2-A72E-60DBDF8412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0047" y="1165887"/>
            <a:ext cx="1385129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2" name="Rectangle 4">
            <a:extLst>
              <a:ext uri="{FF2B5EF4-FFF2-40B4-BE49-F238E27FC236}">
                <a16:creationId xmlns:a16="http://schemas.microsoft.com/office/drawing/2014/main" id="{D9C446E3-EB7C-4016-B9E5-3F4CC8F096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0" name="Rectangle 2">
            <a:extLst>
              <a:ext uri="{FF2B5EF4-FFF2-40B4-BE49-F238E27FC236}">
                <a16:creationId xmlns:a16="http://schemas.microsoft.com/office/drawing/2014/main" id="{AC6E3980-4356-4304-8408-F101F14E54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3" name="Rectangle 2">
            <a:extLst>
              <a:ext uri="{FF2B5EF4-FFF2-40B4-BE49-F238E27FC236}">
                <a16:creationId xmlns:a16="http://schemas.microsoft.com/office/drawing/2014/main" id="{374F42C0-4111-426E-9F94-DD1E8B6912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1" name="Rectangle 2">
            <a:extLst>
              <a:ext uri="{FF2B5EF4-FFF2-40B4-BE49-F238E27FC236}">
                <a16:creationId xmlns:a16="http://schemas.microsoft.com/office/drawing/2014/main" id="{4AA2CBE6-3C5B-4921-9D3F-5D4C4AE245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4" name="Rectangle 2">
            <a:extLst>
              <a:ext uri="{FF2B5EF4-FFF2-40B4-BE49-F238E27FC236}">
                <a16:creationId xmlns:a16="http://schemas.microsoft.com/office/drawing/2014/main" id="{C413FD44-D3CD-4099-BC63-5D410C7598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6" name="Rectangle 2">
            <a:extLst>
              <a:ext uri="{FF2B5EF4-FFF2-40B4-BE49-F238E27FC236}">
                <a16:creationId xmlns:a16="http://schemas.microsoft.com/office/drawing/2014/main" id="{24BCD8DC-2BF1-461A-B6A4-526736B65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7" name="Rectangle 2">
            <a:extLst>
              <a:ext uri="{FF2B5EF4-FFF2-40B4-BE49-F238E27FC236}">
                <a16:creationId xmlns:a16="http://schemas.microsoft.com/office/drawing/2014/main" id="{39DB2009-EE3B-403A-B521-5FCA8DBFE4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8" name="Rectangle 2">
            <a:extLst>
              <a:ext uri="{FF2B5EF4-FFF2-40B4-BE49-F238E27FC236}">
                <a16:creationId xmlns:a16="http://schemas.microsoft.com/office/drawing/2014/main" id="{08E85410-BB94-4798-A306-2034E6DECD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9" name="Rectangle 2">
            <a:extLst>
              <a:ext uri="{FF2B5EF4-FFF2-40B4-BE49-F238E27FC236}">
                <a16:creationId xmlns:a16="http://schemas.microsoft.com/office/drawing/2014/main" id="{7F224195-C309-4719-99A6-21D7683861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55" name="Rectangle 2">
            <a:extLst>
              <a:ext uri="{FF2B5EF4-FFF2-40B4-BE49-F238E27FC236}">
                <a16:creationId xmlns:a16="http://schemas.microsoft.com/office/drawing/2014/main" id="{9CFCAFE1-3A80-4097-A68B-DE12591F02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1" name="Rectangle 2">
            <a:extLst>
              <a:ext uri="{FF2B5EF4-FFF2-40B4-BE49-F238E27FC236}">
                <a16:creationId xmlns:a16="http://schemas.microsoft.com/office/drawing/2014/main" id="{0C16258A-786E-46A9-B97D-4287D4B7E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0" name="Rectangle 2">
            <a:extLst>
              <a:ext uri="{FF2B5EF4-FFF2-40B4-BE49-F238E27FC236}">
                <a16:creationId xmlns:a16="http://schemas.microsoft.com/office/drawing/2014/main" id="{97120B35-84D3-46C3-B009-B9C12A3A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2" name="직사각형 1061">
            <a:extLst>
              <a:ext uri="{FF2B5EF4-FFF2-40B4-BE49-F238E27FC236}">
                <a16:creationId xmlns:a16="http://schemas.microsoft.com/office/drawing/2014/main" id="{8DFABDAE-6D75-456F-9DFD-2A2EF9EA685C}"/>
              </a:ext>
            </a:extLst>
          </p:cNvPr>
          <p:cNvSpPr/>
          <p:nvPr/>
        </p:nvSpPr>
        <p:spPr>
          <a:xfrm>
            <a:off x="2286000" y="2089018"/>
            <a:ext cx="4572000" cy="463973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lnSpc>
                <a:spcPct val="160000"/>
              </a:lnSpc>
            </a:pPr>
            <a:endParaRPr lang="ko-KR" altLang="en-US" kern="0" dirty="0">
              <a:solidFill>
                <a:srgbClr val="000000"/>
              </a:solidFill>
              <a:latin typeface="바탕" panose="02030600000101010101" pitchFamily="18" charset="-127"/>
            </a:endParaRPr>
          </a:p>
        </p:txBody>
      </p:sp>
      <p:sp>
        <p:nvSpPr>
          <p:cNvPr id="1064" name="Rectangle 2">
            <a:extLst>
              <a:ext uri="{FF2B5EF4-FFF2-40B4-BE49-F238E27FC236}">
                <a16:creationId xmlns:a16="http://schemas.microsoft.com/office/drawing/2014/main" id="{63B8E028-9625-426E-A1C0-786C8732F3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3" name="Rectangle 2">
            <a:extLst>
              <a:ext uri="{FF2B5EF4-FFF2-40B4-BE49-F238E27FC236}">
                <a16:creationId xmlns:a16="http://schemas.microsoft.com/office/drawing/2014/main" id="{CE8FA61D-8D52-45AC-B1D9-938DAD2F3B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5" name="Rectangle 2">
            <a:extLst>
              <a:ext uri="{FF2B5EF4-FFF2-40B4-BE49-F238E27FC236}">
                <a16:creationId xmlns:a16="http://schemas.microsoft.com/office/drawing/2014/main" id="{0DB81669-46F0-49E5-8EF7-AF5533A485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6" name="Rectangle 2">
            <a:extLst>
              <a:ext uri="{FF2B5EF4-FFF2-40B4-BE49-F238E27FC236}">
                <a16:creationId xmlns:a16="http://schemas.microsoft.com/office/drawing/2014/main" id="{5B0271A4-E8E0-4B6A-8D8A-FB2DAD535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7" name="Rectangle 2">
            <a:extLst>
              <a:ext uri="{FF2B5EF4-FFF2-40B4-BE49-F238E27FC236}">
                <a16:creationId xmlns:a16="http://schemas.microsoft.com/office/drawing/2014/main" id="{2983C32E-D673-47A9-87D1-B3166A2D6E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0" name="Rectangle 4">
            <a:extLst>
              <a:ext uri="{FF2B5EF4-FFF2-40B4-BE49-F238E27FC236}">
                <a16:creationId xmlns:a16="http://schemas.microsoft.com/office/drawing/2014/main" id="{DC321883-E9AD-4256-AF5D-ACCC1CC540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8" name="Rectangle 2">
            <a:extLst>
              <a:ext uri="{FF2B5EF4-FFF2-40B4-BE49-F238E27FC236}">
                <a16:creationId xmlns:a16="http://schemas.microsoft.com/office/drawing/2014/main" id="{5C4D23C4-24CA-4C1E-9A8D-9127A1C30E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1" name="Rectangle 2">
            <a:extLst>
              <a:ext uri="{FF2B5EF4-FFF2-40B4-BE49-F238E27FC236}">
                <a16:creationId xmlns:a16="http://schemas.microsoft.com/office/drawing/2014/main" id="{65E8508E-01FB-4A97-BF3D-DF353318A4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69" name="Rectangle 2">
            <a:extLst>
              <a:ext uri="{FF2B5EF4-FFF2-40B4-BE49-F238E27FC236}">
                <a16:creationId xmlns:a16="http://schemas.microsoft.com/office/drawing/2014/main" id="{484FEC14-6B81-4D52-BB76-872DE5356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3" name="Rectangle 2">
            <a:extLst>
              <a:ext uri="{FF2B5EF4-FFF2-40B4-BE49-F238E27FC236}">
                <a16:creationId xmlns:a16="http://schemas.microsoft.com/office/drawing/2014/main" id="{9BFDBEE3-4E60-4D90-B54D-FBD2B04BE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2" name="Rectangle 2">
            <a:extLst>
              <a:ext uri="{FF2B5EF4-FFF2-40B4-BE49-F238E27FC236}">
                <a16:creationId xmlns:a16="http://schemas.microsoft.com/office/drawing/2014/main" id="{50CCC45E-2F3C-4F60-9887-0F5553DD9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4" name="Rectangle 2">
            <a:extLst>
              <a:ext uri="{FF2B5EF4-FFF2-40B4-BE49-F238E27FC236}">
                <a16:creationId xmlns:a16="http://schemas.microsoft.com/office/drawing/2014/main" id="{0522560B-58B6-4A79-BE42-52E5FFCC9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5" name="Rectangle 2">
            <a:extLst>
              <a:ext uri="{FF2B5EF4-FFF2-40B4-BE49-F238E27FC236}">
                <a16:creationId xmlns:a16="http://schemas.microsoft.com/office/drawing/2014/main" id="{52637CC3-A73B-4B39-B28A-7B5D919518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1621" y="-5470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8" name="Rectangle 4">
            <a:extLst>
              <a:ext uri="{FF2B5EF4-FFF2-40B4-BE49-F238E27FC236}">
                <a16:creationId xmlns:a16="http://schemas.microsoft.com/office/drawing/2014/main" id="{EF64FB15-C762-4ECE-95F7-164FA98D66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329308" y="-3942451"/>
            <a:ext cx="1551720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6" name="Rectangle 2">
            <a:extLst>
              <a:ext uri="{FF2B5EF4-FFF2-40B4-BE49-F238E27FC236}">
                <a16:creationId xmlns:a16="http://schemas.microsoft.com/office/drawing/2014/main" id="{275068FE-7B51-4134-9085-A2DCD28FFF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9" name="Rectangle 2">
            <a:extLst>
              <a:ext uri="{FF2B5EF4-FFF2-40B4-BE49-F238E27FC236}">
                <a16:creationId xmlns:a16="http://schemas.microsoft.com/office/drawing/2014/main" id="{3715691A-4AE4-426A-85D4-614D4ED5B0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77" name="Rectangle 2">
            <a:extLst>
              <a:ext uri="{FF2B5EF4-FFF2-40B4-BE49-F238E27FC236}">
                <a16:creationId xmlns:a16="http://schemas.microsoft.com/office/drawing/2014/main" id="{363783FC-73D8-43C0-99F5-DED2D79CF4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0" name="Rectangle 2">
            <a:extLst>
              <a:ext uri="{FF2B5EF4-FFF2-40B4-BE49-F238E27FC236}">
                <a16:creationId xmlns:a16="http://schemas.microsoft.com/office/drawing/2014/main" id="{8B389067-9133-452C-8184-C70B59FB1B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1" name="Rectangle 2">
            <a:extLst>
              <a:ext uri="{FF2B5EF4-FFF2-40B4-BE49-F238E27FC236}">
                <a16:creationId xmlns:a16="http://schemas.microsoft.com/office/drawing/2014/main" id="{2D9B2FDD-85C7-48C7-AAA3-6CE92EB33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2" name="Rectangle 2">
            <a:extLst>
              <a:ext uri="{FF2B5EF4-FFF2-40B4-BE49-F238E27FC236}">
                <a16:creationId xmlns:a16="http://schemas.microsoft.com/office/drawing/2014/main" id="{3AD05F5D-6699-4B74-85F4-BA901AB80E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3" name="Rectangle 2">
            <a:extLst>
              <a:ext uri="{FF2B5EF4-FFF2-40B4-BE49-F238E27FC236}">
                <a16:creationId xmlns:a16="http://schemas.microsoft.com/office/drawing/2014/main" id="{2B3E7637-6229-4902-83F1-D92EC98DCC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4" name="Rectangle 2">
            <a:extLst>
              <a:ext uri="{FF2B5EF4-FFF2-40B4-BE49-F238E27FC236}">
                <a16:creationId xmlns:a16="http://schemas.microsoft.com/office/drawing/2014/main" id="{1B799823-7CCD-4C18-B6FA-836E8C14C0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" y="1908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5" name="Rectangle 2">
            <a:extLst>
              <a:ext uri="{FF2B5EF4-FFF2-40B4-BE49-F238E27FC236}">
                <a16:creationId xmlns:a16="http://schemas.microsoft.com/office/drawing/2014/main" id="{B25AA82C-AA5D-4B2F-9941-E0D3944C80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6" name="Rectangle 2">
            <a:extLst>
              <a:ext uri="{FF2B5EF4-FFF2-40B4-BE49-F238E27FC236}">
                <a16:creationId xmlns:a16="http://schemas.microsoft.com/office/drawing/2014/main" id="{69B97CFF-0715-4D64-AFB6-ABE91718D3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87" name="Rectangle 2">
            <a:extLst>
              <a:ext uri="{FF2B5EF4-FFF2-40B4-BE49-F238E27FC236}">
                <a16:creationId xmlns:a16="http://schemas.microsoft.com/office/drawing/2014/main" id="{F4CC71B5-B8DF-4385-B4CA-3FD69062AD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9" name="Rectangle 2">
            <a:extLst>
              <a:ext uri="{FF2B5EF4-FFF2-40B4-BE49-F238E27FC236}">
                <a16:creationId xmlns:a16="http://schemas.microsoft.com/office/drawing/2014/main" id="{9770DFF4-C689-4CA4-8E41-07CEF6B85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48" name="Rectangle 2">
            <a:extLst>
              <a:ext uri="{FF2B5EF4-FFF2-40B4-BE49-F238E27FC236}">
                <a16:creationId xmlns:a16="http://schemas.microsoft.com/office/drawing/2014/main" id="{0015513D-D6AD-4942-B14A-3295CABB72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A509C130-271D-4B28-8F4E-F99C754C0B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1" name="Rectangle 2">
            <a:extLst>
              <a:ext uri="{FF2B5EF4-FFF2-40B4-BE49-F238E27FC236}">
                <a16:creationId xmlns:a16="http://schemas.microsoft.com/office/drawing/2014/main" id="{AD748BB0-530F-440E-B27C-89580DF0E9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2" name="Rectangle 2">
            <a:extLst>
              <a:ext uri="{FF2B5EF4-FFF2-40B4-BE49-F238E27FC236}">
                <a16:creationId xmlns:a16="http://schemas.microsoft.com/office/drawing/2014/main" id="{DC6B6915-3EDD-4123-98A1-381D99223B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3" name="Rectangle 2">
            <a:extLst>
              <a:ext uri="{FF2B5EF4-FFF2-40B4-BE49-F238E27FC236}">
                <a16:creationId xmlns:a16="http://schemas.microsoft.com/office/drawing/2014/main" id="{E9E58C1E-F055-4EE1-A786-4C07FCCC4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4" name="Rectangle 2">
            <a:extLst>
              <a:ext uri="{FF2B5EF4-FFF2-40B4-BE49-F238E27FC236}">
                <a16:creationId xmlns:a16="http://schemas.microsoft.com/office/drawing/2014/main" id="{20486F20-528A-4FA1-AFC0-6B5FD18D6D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5" name="Rectangle 2">
            <a:extLst>
              <a:ext uri="{FF2B5EF4-FFF2-40B4-BE49-F238E27FC236}">
                <a16:creationId xmlns:a16="http://schemas.microsoft.com/office/drawing/2014/main" id="{565196A2-CE89-4109-AB68-4E208FF04C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6" name="Rectangle 2">
            <a:extLst>
              <a:ext uri="{FF2B5EF4-FFF2-40B4-BE49-F238E27FC236}">
                <a16:creationId xmlns:a16="http://schemas.microsoft.com/office/drawing/2014/main" id="{84497C85-6EAE-4D22-B5BE-309AEB54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7" name="Rectangle 2">
            <a:extLst>
              <a:ext uri="{FF2B5EF4-FFF2-40B4-BE49-F238E27FC236}">
                <a16:creationId xmlns:a16="http://schemas.microsoft.com/office/drawing/2014/main" id="{0CF20D44-B885-4BEA-A229-26DA26840D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59" name="Rectangle 2">
            <a:extLst>
              <a:ext uri="{FF2B5EF4-FFF2-40B4-BE49-F238E27FC236}">
                <a16:creationId xmlns:a16="http://schemas.microsoft.com/office/drawing/2014/main" id="{F4D45258-17A0-4823-A938-73398FAB935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65" name="_x395311816" descr="EMB00003d20020d">
            <a:extLst>
              <a:ext uri="{FF2B5EF4-FFF2-40B4-BE49-F238E27FC236}">
                <a16:creationId xmlns:a16="http://schemas.microsoft.com/office/drawing/2014/main" id="{57E57A85-4AD7-45C8-B625-A17B0FC6B5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155" t="50812" r="18604" b="10823"/>
          <a:stretch>
            <a:fillRect/>
          </a:stretch>
        </p:blipFill>
        <p:spPr bwMode="auto">
          <a:xfrm>
            <a:off x="380751" y="1531945"/>
            <a:ext cx="8007673" cy="2968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9319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2096</TotalTime>
  <Words>138</Words>
  <Application>Microsoft Office PowerPoint</Application>
  <PresentationFormat>화면 슬라이드 쇼(4:3)</PresentationFormat>
  <Paragraphs>27</Paragraphs>
  <Slides>3</Slides>
  <Notes>3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10" baseType="lpstr">
      <vt:lpstr>나눔고딕</vt:lpstr>
      <vt:lpstr>맑은 고딕</vt:lpstr>
      <vt:lpstr>바탕</vt:lpstr>
      <vt:lpstr>배달의민족 주아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618</cp:revision>
  <cp:lastPrinted>2019-04-01T05:27:46Z</cp:lastPrinted>
  <dcterms:created xsi:type="dcterms:W3CDTF">2016-09-02T04:58:22Z</dcterms:created>
  <dcterms:modified xsi:type="dcterms:W3CDTF">2021-06-17T00:20:10Z</dcterms:modified>
</cp:coreProperties>
</file>