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4" r:id="rId2"/>
    <p:sldId id="285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96" d="100"/>
          <a:sy n="96" d="100"/>
        </p:scale>
        <p:origin x="87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2022-04-27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8688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87251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2022-04-27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5085983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9082" y="54984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2022.04.26.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7" name="그림 41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5124" y="1559089"/>
            <a:ext cx="7655268" cy="4237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003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5085983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9082" y="54984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2022.04.26.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7" name="그림 41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2895" y="1602254"/>
            <a:ext cx="7758196" cy="4264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474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2252</TotalTime>
  <Words>76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9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653</cp:revision>
  <cp:lastPrinted>2019-04-01T05:27:46Z</cp:lastPrinted>
  <dcterms:created xsi:type="dcterms:W3CDTF">2016-09-02T04:58:22Z</dcterms:created>
  <dcterms:modified xsi:type="dcterms:W3CDTF">2022-04-27T06:15:51Z</dcterms:modified>
</cp:coreProperties>
</file>