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5" r:id="rId2"/>
    <p:sldId id="287" r:id="rId3"/>
    <p:sldId id="286" r:id="rId4"/>
    <p:sldId id="288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234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616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7872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2021.09.02(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25567CC9-29C5-4808-BCD0-6300ABCA6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1" name="_x446625504" descr="EMB000042383e9f">
            <a:extLst>
              <a:ext uri="{FF2B5EF4-FFF2-40B4-BE49-F238E27FC236}">
                <a16:creationId xmlns:a16="http://schemas.microsoft.com/office/drawing/2014/main" id="{6D0AD317-3BDF-4DB8-9556-6C88406FD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24" t="33154" r="18309" b="12738"/>
          <a:stretch>
            <a:fillRect/>
          </a:stretch>
        </p:blipFill>
        <p:spPr bwMode="auto">
          <a:xfrm>
            <a:off x="345806" y="1554564"/>
            <a:ext cx="8114626" cy="4317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2021.09.02(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1" name="Rectangle 4">
            <a:extLst>
              <a:ext uri="{FF2B5EF4-FFF2-40B4-BE49-F238E27FC236}">
                <a16:creationId xmlns:a16="http://schemas.microsoft.com/office/drawing/2014/main" id="{230B0446-32EE-4125-9752-B0561544D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2" name="_x445281624" descr="EMB000042383eac">
            <a:extLst>
              <a:ext uri="{FF2B5EF4-FFF2-40B4-BE49-F238E27FC236}">
                <a16:creationId xmlns:a16="http://schemas.microsoft.com/office/drawing/2014/main" id="{7A7DC0C2-A924-44BD-BABD-E4EEED4E0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93" t="36382" r="18663" b="8473"/>
          <a:stretch>
            <a:fillRect/>
          </a:stretch>
        </p:blipFill>
        <p:spPr bwMode="auto">
          <a:xfrm>
            <a:off x="361466" y="1555621"/>
            <a:ext cx="8098966" cy="439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98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2021.09.02(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90D13334-4691-4A79-B0F6-26E121178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45859960" descr="EMB000042383ead">
            <a:extLst>
              <a:ext uri="{FF2B5EF4-FFF2-40B4-BE49-F238E27FC236}">
                <a16:creationId xmlns:a16="http://schemas.microsoft.com/office/drawing/2014/main" id="{025AA642-0BEC-4681-A469-3D73A5EE3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54" t="32338" r="18924" b="14532"/>
          <a:stretch>
            <a:fillRect/>
          </a:stretch>
        </p:blipFill>
        <p:spPr bwMode="auto">
          <a:xfrm>
            <a:off x="371866" y="1553779"/>
            <a:ext cx="8016557" cy="439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82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2021.09.02(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B6DDF883-C196-431C-AC6B-E325A6D96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7" name="_x445283064" descr="EMB000042383eaf">
            <a:extLst>
              <a:ext uri="{FF2B5EF4-FFF2-40B4-BE49-F238E27FC236}">
                <a16:creationId xmlns:a16="http://schemas.microsoft.com/office/drawing/2014/main" id="{64003D53-F4DF-4FFA-97C2-11DF6B6C8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0" t="50458" r="18439" b="32774"/>
          <a:stretch>
            <a:fillRect/>
          </a:stretch>
        </p:blipFill>
        <p:spPr bwMode="auto">
          <a:xfrm>
            <a:off x="371866" y="1581581"/>
            <a:ext cx="794454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22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2116</TotalTime>
  <Words>156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636</cp:revision>
  <cp:lastPrinted>2019-04-01T05:27:46Z</cp:lastPrinted>
  <dcterms:created xsi:type="dcterms:W3CDTF">2016-09-02T04:58:22Z</dcterms:created>
  <dcterms:modified xsi:type="dcterms:W3CDTF">2021-09-02T07:59:11Z</dcterms:modified>
</cp:coreProperties>
</file>