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2020.11.09(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8" name="_x572832416" descr="DRW00001e942d82">
            <a:extLst>
              <a:ext uri="{FF2B5EF4-FFF2-40B4-BE49-F238E27FC236}">
                <a16:creationId xmlns:a16="http://schemas.microsoft.com/office/drawing/2014/main" id="{CA1F8290-4105-47DD-82B9-196A6FDB8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5" y="1574606"/>
            <a:ext cx="8135231" cy="414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525</cp:revision>
  <cp:lastPrinted>2019-04-01T05:27:46Z</cp:lastPrinted>
  <dcterms:created xsi:type="dcterms:W3CDTF">2016-09-02T04:58:22Z</dcterms:created>
  <dcterms:modified xsi:type="dcterms:W3CDTF">2020-11-09T07:46:30Z</dcterms:modified>
</cp:coreProperties>
</file>