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58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37047" y="1113613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" name="_x357539424" descr="DRW000034300695">
            <a:extLst>
              <a:ext uri="{FF2B5EF4-FFF2-40B4-BE49-F238E27FC236}">
                <a16:creationId xmlns:a16="http://schemas.microsoft.com/office/drawing/2014/main" id="{85AB042B-5C67-4AD8-8D82-B710449FA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56031"/>
            <a:ext cx="8136904" cy="431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37047" y="1113613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B692F3C1-E64D-4125-BF0B-BF1DBB5A6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0079" y="638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ADBCA8C7-6C60-4AAC-A3B9-5A6AB6646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7539424" descr="EMB000034300698">
            <a:extLst>
              <a:ext uri="{FF2B5EF4-FFF2-40B4-BE49-F238E27FC236}">
                <a16:creationId xmlns:a16="http://schemas.microsoft.com/office/drawing/2014/main" id="{0093EDCF-C3C6-4E77-A5DC-3F3BFD646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49" t="17955" r="18472" b="25830"/>
          <a:stretch>
            <a:fillRect/>
          </a:stretch>
        </p:blipFill>
        <p:spPr bwMode="auto">
          <a:xfrm>
            <a:off x="569901" y="1553356"/>
            <a:ext cx="7978477" cy="442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0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88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504</cp:revision>
  <cp:lastPrinted>2019-04-01T05:27:46Z</cp:lastPrinted>
  <dcterms:created xsi:type="dcterms:W3CDTF">2016-09-02T04:58:22Z</dcterms:created>
  <dcterms:modified xsi:type="dcterms:W3CDTF">2020-10-05T01:02:22Z</dcterms:modified>
</cp:coreProperties>
</file>