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2" r:id="rId2"/>
    <p:sldId id="283" r:id="rId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58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2020-12-24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712511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84455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2020-12-24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85287" y="1021551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2020.12.23(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43" name="_x569518496" descr="EMB00002078beee">
            <a:extLst>
              <a:ext uri="{FF2B5EF4-FFF2-40B4-BE49-F238E27FC236}">
                <a16:creationId xmlns:a16="http://schemas.microsoft.com/office/drawing/2014/main" id="{7539EAFF-883D-4961-BD49-8BEFEDBD47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84"/>
          <a:stretch>
            <a:fillRect/>
          </a:stretch>
        </p:blipFill>
        <p:spPr bwMode="auto">
          <a:xfrm>
            <a:off x="294824" y="1593326"/>
            <a:ext cx="8165608" cy="4256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2041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85287" y="1021551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2020.12.23(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01968AD-FBF1-4368-8BF9-6821819AF8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570982072" descr="EMB00002078beef">
            <a:extLst>
              <a:ext uri="{FF2B5EF4-FFF2-40B4-BE49-F238E27FC236}">
                <a16:creationId xmlns:a16="http://schemas.microsoft.com/office/drawing/2014/main" id="{55F7F14A-4577-4DE7-A71B-7FD2F6123C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424"/>
          <a:stretch>
            <a:fillRect/>
          </a:stretch>
        </p:blipFill>
        <p:spPr bwMode="auto">
          <a:xfrm>
            <a:off x="324400" y="1546428"/>
            <a:ext cx="8136031" cy="1882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90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2010</TotalTime>
  <Words>92</Words>
  <Application>Microsoft Office PowerPoint</Application>
  <PresentationFormat>화면 슬라이드 쇼(4:3)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8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555</cp:revision>
  <cp:lastPrinted>2019-04-01T05:27:46Z</cp:lastPrinted>
  <dcterms:created xsi:type="dcterms:W3CDTF">2016-09-02T04:58:22Z</dcterms:created>
  <dcterms:modified xsi:type="dcterms:W3CDTF">2020-12-24T00:39:29Z</dcterms:modified>
</cp:coreProperties>
</file>