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298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57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49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58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766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31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341" y="1065371"/>
            <a:ext cx="8220545" cy="514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724" y="1078232"/>
            <a:ext cx="8170947" cy="520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6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36" y="1053803"/>
            <a:ext cx="8169635" cy="520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1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73" y="1073279"/>
            <a:ext cx="8145397" cy="516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90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096092"/>
            <a:ext cx="8131033" cy="387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0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110325"/>
            <a:ext cx="8131033" cy="348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4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49" y="1136320"/>
            <a:ext cx="8172922" cy="517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71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266</Words>
  <Application>Microsoft Office PowerPoint</Application>
  <PresentationFormat>화면 슬라이드 쇼(4:3)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714</cp:revision>
  <cp:lastPrinted>2019-04-01T05:27:46Z</cp:lastPrinted>
  <dcterms:created xsi:type="dcterms:W3CDTF">2016-09-02T04:58:22Z</dcterms:created>
  <dcterms:modified xsi:type="dcterms:W3CDTF">2022-09-14T05:22:11Z</dcterms:modified>
</cp:coreProperties>
</file>