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920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84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10C3E8E9-DDCB-49E1-8628-FF19531F3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C5BEAB62-FC6D-4752-A6B8-3C4DF4BDD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2" name="_x415962800" descr="EMB00000864be6f">
            <a:extLst>
              <a:ext uri="{FF2B5EF4-FFF2-40B4-BE49-F238E27FC236}">
                <a16:creationId xmlns:a16="http://schemas.microsoft.com/office/drawing/2014/main" id="{342C480E-1EC6-40DE-A416-6D378381B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2" t="31590" r="18886" b="12674"/>
          <a:stretch>
            <a:fillRect/>
          </a:stretch>
        </p:blipFill>
        <p:spPr bwMode="auto">
          <a:xfrm>
            <a:off x="358027" y="1565453"/>
            <a:ext cx="8030397" cy="438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10C3E8E9-DDCB-49E1-8628-FF19531F3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3A56D282-FB67-4392-B22B-FE55F376E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1" name="_x419492448" descr="EMB00000864be71">
            <a:extLst>
              <a:ext uri="{FF2B5EF4-FFF2-40B4-BE49-F238E27FC236}">
                <a16:creationId xmlns:a16="http://schemas.microsoft.com/office/drawing/2014/main" id="{F7803BCF-8E7E-40AD-B574-0D50EEBDA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40221" r="18604" b="4956"/>
          <a:stretch>
            <a:fillRect/>
          </a:stretch>
        </p:blipFill>
        <p:spPr bwMode="auto">
          <a:xfrm>
            <a:off x="361466" y="1547351"/>
            <a:ext cx="8026958" cy="440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13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10C3E8E9-DDCB-49E1-8628-FF19531F3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2117E12F-AF6F-46EC-96CE-C4C9C258F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8700688" descr="EMB00000864be73">
            <a:extLst>
              <a:ext uri="{FF2B5EF4-FFF2-40B4-BE49-F238E27FC236}">
                <a16:creationId xmlns:a16="http://schemas.microsoft.com/office/drawing/2014/main" id="{BFC7557A-1F13-48C6-83B6-29C571081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37047" r="18744" b="13983"/>
          <a:stretch>
            <a:fillRect/>
          </a:stretch>
        </p:blipFill>
        <p:spPr bwMode="auto">
          <a:xfrm>
            <a:off x="378374" y="1582749"/>
            <a:ext cx="7938042" cy="405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97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622</cp:revision>
  <cp:lastPrinted>2019-04-01T05:27:46Z</cp:lastPrinted>
  <dcterms:created xsi:type="dcterms:W3CDTF">2016-09-02T04:58:22Z</dcterms:created>
  <dcterms:modified xsi:type="dcterms:W3CDTF">2021-07-01T23:57:11Z</dcterms:modified>
</cp:coreProperties>
</file>