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8" r:id="rId3"/>
    <p:sldId id="287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01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93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67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9BDC3ADD-8427-4A6A-AB38-D1B737B54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7" name="_x385494472" descr="EMB0000185401c8">
            <a:extLst>
              <a:ext uri="{FF2B5EF4-FFF2-40B4-BE49-F238E27FC236}">
                <a16:creationId xmlns:a16="http://schemas.microsoft.com/office/drawing/2014/main" id="{E6EEFD32-12C7-487F-9EA6-183DC5672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6" t="9744"/>
          <a:stretch>
            <a:fillRect/>
          </a:stretch>
        </p:blipFill>
        <p:spPr bwMode="auto">
          <a:xfrm>
            <a:off x="361466" y="1558011"/>
            <a:ext cx="8026958" cy="431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33ED0741-8994-4989-93DE-AF3DB811D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6" name="_x385540616" descr="EMB0000185401c9">
            <a:extLst>
              <a:ext uri="{FF2B5EF4-FFF2-40B4-BE49-F238E27FC236}">
                <a16:creationId xmlns:a16="http://schemas.microsoft.com/office/drawing/2014/main" id="{CF713467-AF48-4102-8E3A-E7C2DB7B5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8" t="10156"/>
          <a:stretch>
            <a:fillRect/>
          </a:stretch>
        </p:blipFill>
        <p:spPr bwMode="auto">
          <a:xfrm>
            <a:off x="349386" y="1544605"/>
            <a:ext cx="8039037" cy="432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6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C0D528C5-4B59-484F-84AC-D23C8F978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5494112" descr="EMB0000185401cb">
            <a:extLst>
              <a:ext uri="{FF2B5EF4-FFF2-40B4-BE49-F238E27FC236}">
                <a16:creationId xmlns:a16="http://schemas.microsoft.com/office/drawing/2014/main" id="{AB18E4AF-1AF1-462A-9668-6E8686E4A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7469" r="18697" b="17726"/>
          <a:stretch>
            <a:fillRect/>
          </a:stretch>
        </p:blipFill>
        <p:spPr bwMode="auto">
          <a:xfrm>
            <a:off x="356174" y="1567705"/>
            <a:ext cx="8032250" cy="439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4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C9E2FB99-442C-4525-B77E-3CC75FBAC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85493824" descr="EMB0000185401cc">
            <a:extLst>
              <a:ext uri="{FF2B5EF4-FFF2-40B4-BE49-F238E27FC236}">
                <a16:creationId xmlns:a16="http://schemas.microsoft.com/office/drawing/2014/main" id="{821029BC-82E3-4FDD-AD54-AC095CB21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9" t="10904"/>
          <a:stretch>
            <a:fillRect/>
          </a:stretch>
        </p:blipFill>
        <p:spPr bwMode="auto">
          <a:xfrm>
            <a:off x="378374" y="1546814"/>
            <a:ext cx="7938042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9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156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644</cp:revision>
  <cp:lastPrinted>2019-04-01T05:27:46Z</cp:lastPrinted>
  <dcterms:created xsi:type="dcterms:W3CDTF">2016-09-02T04:58:22Z</dcterms:created>
  <dcterms:modified xsi:type="dcterms:W3CDTF">2021-09-16T00:22:50Z</dcterms:modified>
</cp:coreProperties>
</file>