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2023.9.11.(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39445"/>
              </p:ext>
            </p:extLst>
          </p:nvPr>
        </p:nvGraphicFramePr>
        <p:xfrm>
          <a:off x="320772" y="1129608"/>
          <a:ext cx="11544511" cy="517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대우건설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대우건설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중소벤처기업연구원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계약직 연구원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2023.10.03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현대건설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현대건설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2024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상반기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2023.09.26 17:00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HD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[HD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현대그룹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HD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현대오일뱅크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[HD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현대오일뱅크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대졸신입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공개채용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2023.09.25 15:00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키움증권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키움증권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대졸 신입사원 공개채용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이노베이션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이노베이션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계열 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2023.09.24 22:00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한국해양수산개발원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한국해양수산개발원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차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무기직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사무직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전산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보훈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2023.09.21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2023.9.11.(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646309"/>
              </p:ext>
            </p:extLst>
          </p:nvPr>
        </p:nvGraphicFramePr>
        <p:xfrm>
          <a:off x="320772" y="1129608"/>
          <a:ext cx="11544511" cy="518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한국유나이티드제약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한국유나이티드제약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월 채용공고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2023.09.20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SMBC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[SMBC]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미쓰이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스미토모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은행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(SMBC) </a:t>
                      </a: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주재원 업무보조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삼성디스플레이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삼성디스플레이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급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삼성증권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삼성증권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샘표식품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샘표식품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신입직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직무별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iMBC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아이엠비씨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직원 채용 공고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2023.09.17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한국기계산업진흥회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한국기계산업진흥회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신규 정규직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경력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2023.09.15 12:00</a:t>
                      </a:r>
                      <a:endParaRPr lang="en-US" altLang="ko-KR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오늘의집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오늘의집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콘텐츠 마케팅 매니저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인턴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계약직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공고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2023.09.15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36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2023.9.11.(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19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3876"/>
              </p:ext>
            </p:extLst>
          </p:nvPr>
        </p:nvGraphicFramePr>
        <p:xfrm>
          <a:off x="320772" y="1129608"/>
          <a:ext cx="11544511" cy="195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오늘의집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오늘의집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Commerce Designer (1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계약직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포지션 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2023.09.15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연구원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계약직 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(RA) </a:t>
                      </a: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공고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규제혁신평가팀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2023.09.14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아마존웹서비스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아마존웹서비스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(AWS)]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채용연계형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Trainee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안내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2023.09.11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4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409</Words>
  <Application>Microsoft Office PowerPoint</Application>
  <PresentationFormat>와이드스크린</PresentationFormat>
  <Paragraphs>107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91</cp:revision>
  <dcterms:created xsi:type="dcterms:W3CDTF">2023-03-23T06:33:26Z</dcterms:created>
  <dcterms:modified xsi:type="dcterms:W3CDTF">2023-09-12T00:36:18Z</dcterms:modified>
</cp:coreProperties>
</file>