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287" r:id="rId3"/>
    <p:sldId id="286" r:id="rId4"/>
    <p:sldId id="288" r:id="rId5"/>
    <p:sldId id="289" r:id="rId6"/>
    <p:sldId id="297" r:id="rId7"/>
    <p:sldId id="296" r:id="rId8"/>
    <p:sldId id="290" r:id="rId9"/>
    <p:sldId id="295" r:id="rId10"/>
    <p:sldId id="294" r:id="rId11"/>
    <p:sldId id="293" r:id="rId12"/>
    <p:sldId id="298" r:id="rId13"/>
    <p:sldId id="292" r:id="rId14"/>
    <p:sldId id="291" r:id="rId1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0CCE4"/>
    <a:srgbClr val="DF91C5"/>
    <a:srgbClr val="E7A92D"/>
    <a:srgbClr val="EB7C29"/>
    <a:srgbClr val="59BBB9"/>
    <a:srgbClr val="E4E4E4"/>
    <a:srgbClr val="E3E3E3"/>
    <a:srgbClr val="D7E4BD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4660"/>
  </p:normalViewPr>
  <p:slideViewPr>
    <p:cSldViewPr>
      <p:cViewPr varScale="1">
        <p:scale>
          <a:sx n="113" d="100"/>
          <a:sy n="113" d="100"/>
        </p:scale>
        <p:origin x="978" y="1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8F88-CA45-4B2A-A3C7-BF071A2986CE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6AF28-8030-4964-AE22-FF4B0472E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82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32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068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97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164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717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98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06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88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64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13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86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95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17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0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DA27-8182-4AED-B750-18B2623DBF40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2021.07.30(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7E3B71CF-0DCF-433C-9DDD-D3D449FA9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" name="Rectangle 2">
            <a:extLst>
              <a:ext uri="{FF2B5EF4-FFF2-40B4-BE49-F238E27FC236}">
                <a16:creationId xmlns:a16="http://schemas.microsoft.com/office/drawing/2014/main" id="{EC984A30-D27C-4F50-A73B-473BA422A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8" name="_x406428040" descr="EMB0000311cbde7">
            <a:extLst>
              <a:ext uri="{FF2B5EF4-FFF2-40B4-BE49-F238E27FC236}">
                <a16:creationId xmlns:a16="http://schemas.microsoft.com/office/drawing/2014/main" id="{C3B83F4A-9BBF-41D4-91A9-1E169F15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5938" r="19086" b="19173"/>
          <a:stretch>
            <a:fillRect/>
          </a:stretch>
        </p:blipFill>
        <p:spPr bwMode="auto">
          <a:xfrm>
            <a:off x="424916" y="1529155"/>
            <a:ext cx="8035515" cy="44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" name="Rectangle 2">
            <a:extLst>
              <a:ext uri="{FF2B5EF4-FFF2-40B4-BE49-F238E27FC236}">
                <a16:creationId xmlns:a16="http://schemas.microsoft.com/office/drawing/2014/main" id="{DD9C2313-B36E-4877-B6E7-F89F0D43E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406438912" descr="EMB0000311cbe18">
            <a:extLst>
              <a:ext uri="{FF2B5EF4-FFF2-40B4-BE49-F238E27FC236}">
                <a16:creationId xmlns:a16="http://schemas.microsoft.com/office/drawing/2014/main" id="{ED2CD076-40B8-442B-92B2-285E32E9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2" t="28285" r="19116" b="17044"/>
          <a:stretch>
            <a:fillRect/>
          </a:stretch>
        </p:blipFill>
        <p:spPr bwMode="auto">
          <a:xfrm>
            <a:off x="378374" y="1562907"/>
            <a:ext cx="7938041" cy="43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" name="Rectangle 2">
            <a:extLst>
              <a:ext uri="{FF2B5EF4-FFF2-40B4-BE49-F238E27FC236}">
                <a16:creationId xmlns:a16="http://schemas.microsoft.com/office/drawing/2014/main" id="{E5C0499D-EB25-47F8-A6BA-5E3B6EBD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319028856" descr="EMB0000311cbe19">
            <a:extLst>
              <a:ext uri="{FF2B5EF4-FFF2-40B4-BE49-F238E27FC236}">
                <a16:creationId xmlns:a16="http://schemas.microsoft.com/office/drawing/2014/main" id="{DFAA0083-C93B-400B-8C8F-0E6D4385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4" t="22102" r="18472" b="23450"/>
          <a:stretch>
            <a:fillRect/>
          </a:stretch>
        </p:blipFill>
        <p:spPr bwMode="auto">
          <a:xfrm>
            <a:off x="382390" y="1579383"/>
            <a:ext cx="7934025" cy="43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" name="Rectangle 2">
            <a:extLst>
              <a:ext uri="{FF2B5EF4-FFF2-40B4-BE49-F238E27FC236}">
                <a16:creationId xmlns:a16="http://schemas.microsoft.com/office/drawing/2014/main" id="{E37C7393-F226-4576-ACDB-E069DAD08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321585416" descr="EMB0000311cbe1a">
            <a:extLst>
              <a:ext uri="{FF2B5EF4-FFF2-40B4-BE49-F238E27FC236}">
                <a16:creationId xmlns:a16="http://schemas.microsoft.com/office/drawing/2014/main" id="{D00E9C1E-6C90-4D7F-A5DD-4EA1954EC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8" t="33499" r="18985" b="11824"/>
          <a:stretch>
            <a:fillRect/>
          </a:stretch>
        </p:blipFill>
        <p:spPr bwMode="auto">
          <a:xfrm>
            <a:off x="391820" y="1538886"/>
            <a:ext cx="7924596" cy="44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" name="Rectangle 2">
            <a:extLst>
              <a:ext uri="{FF2B5EF4-FFF2-40B4-BE49-F238E27FC236}">
                <a16:creationId xmlns:a16="http://schemas.microsoft.com/office/drawing/2014/main" id="{E883616D-A4A9-43BA-98D5-092CEE4FB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3" name="_x321585344" descr="EMB0000311cbe1b">
            <a:extLst>
              <a:ext uri="{FF2B5EF4-FFF2-40B4-BE49-F238E27FC236}">
                <a16:creationId xmlns:a16="http://schemas.microsoft.com/office/drawing/2014/main" id="{E9EB0F01-91FA-44DD-A4FE-EBE3126D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8174" r="18503" b="18530"/>
          <a:stretch>
            <a:fillRect/>
          </a:stretch>
        </p:blipFill>
        <p:spPr bwMode="auto">
          <a:xfrm>
            <a:off x="383534" y="1551221"/>
            <a:ext cx="8004890" cy="4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5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2021.07.30(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68892" y="53632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7E3B71CF-0DCF-433C-9DDD-D3D449FA9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" name="Rectangle 2">
            <a:extLst>
              <a:ext uri="{FF2B5EF4-FFF2-40B4-BE49-F238E27FC236}">
                <a16:creationId xmlns:a16="http://schemas.microsoft.com/office/drawing/2014/main" id="{55D2FFA7-9AA4-4AE5-A6C9-CEE11430E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43" y="-20515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0" name="Rectangle 6">
            <a:extLst>
              <a:ext uri="{FF2B5EF4-FFF2-40B4-BE49-F238E27FC236}">
                <a16:creationId xmlns:a16="http://schemas.microsoft.com/office/drawing/2014/main" id="{305B71C2-51DB-44BA-9C31-9D0419851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2" name="Rectangle 8">
            <a:extLst>
              <a:ext uri="{FF2B5EF4-FFF2-40B4-BE49-F238E27FC236}">
                <a16:creationId xmlns:a16="http://schemas.microsoft.com/office/drawing/2014/main" id="{0DF3BB08-16BC-4B34-9C00-130459F10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" name="_x414346584" descr="DRW0000311cbe04">
            <a:extLst>
              <a:ext uri="{FF2B5EF4-FFF2-40B4-BE49-F238E27FC236}">
                <a16:creationId xmlns:a16="http://schemas.microsoft.com/office/drawing/2014/main" id="{AFE7D01F-D293-4BF5-9600-7030E824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0" y="1563392"/>
            <a:ext cx="8040194" cy="43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7" name="Rectangle 2">
            <a:extLst>
              <a:ext uri="{FF2B5EF4-FFF2-40B4-BE49-F238E27FC236}">
                <a16:creationId xmlns:a16="http://schemas.microsoft.com/office/drawing/2014/main" id="{68C74C50-BFCE-4BDA-9E42-498183371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19431160" descr="EMB0000311cbe06">
            <a:extLst>
              <a:ext uri="{FF2B5EF4-FFF2-40B4-BE49-F238E27FC236}">
                <a16:creationId xmlns:a16="http://schemas.microsoft.com/office/drawing/2014/main" id="{B3DE7555-C78D-472C-8B45-27D07AEB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5938" r="19086" b="19173"/>
          <a:stretch>
            <a:fillRect/>
          </a:stretch>
        </p:blipFill>
        <p:spPr bwMode="auto">
          <a:xfrm>
            <a:off x="336066" y="1588595"/>
            <a:ext cx="8124366" cy="43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4">
            <a:extLst>
              <a:ext uri="{FF2B5EF4-FFF2-40B4-BE49-F238E27FC236}">
                <a16:creationId xmlns:a16="http://schemas.microsoft.com/office/drawing/2014/main" id="{16A1A5B2-7FF0-4BE8-A20E-60FD010FF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4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5" name="_x411849360" descr="EMB0000311cbe07">
            <a:extLst>
              <a:ext uri="{FF2B5EF4-FFF2-40B4-BE49-F238E27FC236}">
                <a16:creationId xmlns:a16="http://schemas.microsoft.com/office/drawing/2014/main" id="{E0E7F925-CCBF-49CA-837C-64E48187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4" t="31604" r="18954" b="13881"/>
          <a:stretch>
            <a:fillRect/>
          </a:stretch>
        </p:blipFill>
        <p:spPr bwMode="auto">
          <a:xfrm>
            <a:off x="361466" y="1543116"/>
            <a:ext cx="7954950" cy="44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" name="Rectangle 2">
            <a:extLst>
              <a:ext uri="{FF2B5EF4-FFF2-40B4-BE49-F238E27FC236}">
                <a16:creationId xmlns:a16="http://schemas.microsoft.com/office/drawing/2014/main" id="{6C11685C-46CA-4E7B-B189-54B563D2A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406439056" descr="EMB0000311cbe08">
            <a:extLst>
              <a:ext uri="{FF2B5EF4-FFF2-40B4-BE49-F238E27FC236}">
                <a16:creationId xmlns:a16="http://schemas.microsoft.com/office/drawing/2014/main" id="{F3BE31E4-840E-4C64-BB77-365286D6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4" t="30084" r="18764" b="15239"/>
          <a:stretch>
            <a:fillRect/>
          </a:stretch>
        </p:blipFill>
        <p:spPr bwMode="auto">
          <a:xfrm>
            <a:off x="392894" y="1557307"/>
            <a:ext cx="7995529" cy="439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4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" name="Rectangle 2">
            <a:extLst>
              <a:ext uri="{FF2B5EF4-FFF2-40B4-BE49-F238E27FC236}">
                <a16:creationId xmlns:a16="http://schemas.microsoft.com/office/drawing/2014/main" id="{CCB3FF64-1A2D-4F93-A87A-55530F328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406440856" descr="EMB0000311cbe09">
            <a:extLst>
              <a:ext uri="{FF2B5EF4-FFF2-40B4-BE49-F238E27FC236}">
                <a16:creationId xmlns:a16="http://schemas.microsoft.com/office/drawing/2014/main" id="{93766E4D-3863-466A-BC8C-97895A04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4" t="29956" r="18602" b="13562"/>
          <a:stretch>
            <a:fillRect/>
          </a:stretch>
        </p:blipFill>
        <p:spPr bwMode="auto">
          <a:xfrm>
            <a:off x="361466" y="1560963"/>
            <a:ext cx="8098966" cy="43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" name="Rectangle 2">
            <a:extLst>
              <a:ext uri="{FF2B5EF4-FFF2-40B4-BE49-F238E27FC236}">
                <a16:creationId xmlns:a16="http://schemas.microsoft.com/office/drawing/2014/main" id="{04CDE9C6-966D-46DB-AF4E-F82AC73CE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406440640" descr="EMB0000311cbe0a">
            <a:extLst>
              <a:ext uri="{FF2B5EF4-FFF2-40B4-BE49-F238E27FC236}">
                <a16:creationId xmlns:a16="http://schemas.microsoft.com/office/drawing/2014/main" id="{7097EDAE-5438-44EF-9C62-2E8C8FC51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2" t="28189" r="18764" b="16661"/>
          <a:stretch>
            <a:fillRect/>
          </a:stretch>
        </p:blipFill>
        <p:spPr bwMode="auto">
          <a:xfrm>
            <a:off x="392894" y="1553162"/>
            <a:ext cx="8067537" cy="43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7" name="Rectangle 5">
            <a:extLst>
              <a:ext uri="{FF2B5EF4-FFF2-40B4-BE49-F238E27FC236}">
                <a16:creationId xmlns:a16="http://schemas.microsoft.com/office/drawing/2014/main" id="{567E1C02-E7AF-47F5-96A3-11075E59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6" name="_x406440712" descr="EMB0000311cbe16">
            <a:extLst>
              <a:ext uri="{FF2B5EF4-FFF2-40B4-BE49-F238E27FC236}">
                <a16:creationId xmlns:a16="http://schemas.microsoft.com/office/drawing/2014/main" id="{035F8B46-FDAA-44C7-9434-1A62E4B8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3" t="28790" r="18472" b="15244"/>
          <a:stretch>
            <a:fillRect/>
          </a:stretch>
        </p:blipFill>
        <p:spPr bwMode="auto">
          <a:xfrm>
            <a:off x="352422" y="1579937"/>
            <a:ext cx="8108010" cy="43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2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854" y="1100145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1837" y="549841"/>
            <a:ext cx="368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2021.08.09(</a:t>
            </a:r>
            <a:r>
              <a:rPr lang="ko-KR" altLang="en-US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22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22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3715691A-4AE4-426A-85D4-614D4ED5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363783FC-73D8-43C0-99F5-DED2D79C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8B389067-9133-452C-8184-C70B59F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2">
            <a:extLst>
              <a:ext uri="{FF2B5EF4-FFF2-40B4-BE49-F238E27FC236}">
                <a16:creationId xmlns:a16="http://schemas.microsoft.com/office/drawing/2014/main" id="{2D9B2FDD-85C7-48C7-AAA3-6CE92EB3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3AD05F5D-6699-4B74-85F4-BA901AB8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2B3E7637-6229-4902-83F1-D92EC98D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1B799823-7CCD-4C18-B6FA-836E8C1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" y="190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5" name="Rectangle 2">
            <a:extLst>
              <a:ext uri="{FF2B5EF4-FFF2-40B4-BE49-F238E27FC236}">
                <a16:creationId xmlns:a16="http://schemas.microsoft.com/office/drawing/2014/main" id="{B25AA82C-AA5D-4B2F-9941-E0D3944C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6" name="Rectangle 2">
            <a:extLst>
              <a:ext uri="{FF2B5EF4-FFF2-40B4-BE49-F238E27FC236}">
                <a16:creationId xmlns:a16="http://schemas.microsoft.com/office/drawing/2014/main" id="{69B97CFF-0715-4D64-AFB6-ABE91718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7" name="Rectangle 2">
            <a:extLst>
              <a:ext uri="{FF2B5EF4-FFF2-40B4-BE49-F238E27FC236}">
                <a16:creationId xmlns:a16="http://schemas.microsoft.com/office/drawing/2014/main" id="{F4CC71B5-B8DF-4385-B4CA-3FD69062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2">
            <a:extLst>
              <a:ext uri="{FF2B5EF4-FFF2-40B4-BE49-F238E27FC236}">
                <a16:creationId xmlns:a16="http://schemas.microsoft.com/office/drawing/2014/main" id="{9770DFF4-C689-4CA4-8E41-07CEF6B8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" name="Rectangle 2">
            <a:extLst>
              <a:ext uri="{FF2B5EF4-FFF2-40B4-BE49-F238E27FC236}">
                <a16:creationId xmlns:a16="http://schemas.microsoft.com/office/drawing/2014/main" id="{0015513D-D6AD-4942-B14A-3295CABB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509C130-271D-4B28-8F4E-F99C754C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D748BB0-530F-440E-B27C-89580DF0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C6B6915-3EDD-4123-98A1-381D9922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9E58C1E-F055-4EE1-A786-4C07FCCC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0486F20-528A-4FA1-AFC0-6B5FD18D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565196A2-CE89-4109-AB68-4E208FF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84497C85-6EAE-4D22-B5BE-309AEB54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8C82C17-0141-4D73-BA2C-392D1EAC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D2773151-1BE9-42E9-862A-2A7E86DC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8" name="Rectangle 2">
            <a:extLst>
              <a:ext uri="{FF2B5EF4-FFF2-40B4-BE49-F238E27FC236}">
                <a16:creationId xmlns:a16="http://schemas.microsoft.com/office/drawing/2014/main" id="{BCAE0B37-D078-4D3F-9884-49B5ACD6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0" name="Rectangle 2">
            <a:extLst>
              <a:ext uri="{FF2B5EF4-FFF2-40B4-BE49-F238E27FC236}">
                <a16:creationId xmlns:a16="http://schemas.microsoft.com/office/drawing/2014/main" id="{D56C1E96-9437-4D6E-8461-72103785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2F4062E2-D652-4659-BAF2-53D8D3B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C6ACC361-AF97-4A90-8B62-FB822090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2" name="Rectangle 4">
            <a:extLst>
              <a:ext uri="{FF2B5EF4-FFF2-40B4-BE49-F238E27FC236}">
                <a16:creationId xmlns:a16="http://schemas.microsoft.com/office/drawing/2014/main" id="{DB80B088-04A9-4285-A0A4-0024BFE6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A350446-1CC7-4306-95BE-B93A468D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" name="Rectangle 2">
            <a:extLst>
              <a:ext uri="{FF2B5EF4-FFF2-40B4-BE49-F238E27FC236}">
                <a16:creationId xmlns:a16="http://schemas.microsoft.com/office/drawing/2014/main" id="{CA60AE0B-4FBA-4E4F-915F-1A411138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1" name="Rectangle 2">
            <a:extLst>
              <a:ext uri="{FF2B5EF4-FFF2-40B4-BE49-F238E27FC236}">
                <a16:creationId xmlns:a16="http://schemas.microsoft.com/office/drawing/2014/main" id="{31EED9CC-B348-4C81-92BF-9EF0F087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DDE3048D-2B11-49F2-8D7B-2B72C423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5" name="Rectangle 2">
            <a:extLst>
              <a:ext uri="{FF2B5EF4-FFF2-40B4-BE49-F238E27FC236}">
                <a16:creationId xmlns:a16="http://schemas.microsoft.com/office/drawing/2014/main" id="{A0D21C57-170A-4E2F-AEF9-EE0E5561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" name="Rectangle 2">
            <a:extLst>
              <a:ext uri="{FF2B5EF4-FFF2-40B4-BE49-F238E27FC236}">
                <a16:creationId xmlns:a16="http://schemas.microsoft.com/office/drawing/2014/main" id="{A51C7B9E-10C8-4219-85BB-CA3E40635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406438984" descr="EMB0000311cbe17">
            <a:extLst>
              <a:ext uri="{FF2B5EF4-FFF2-40B4-BE49-F238E27FC236}">
                <a16:creationId xmlns:a16="http://schemas.microsoft.com/office/drawing/2014/main" id="{3D040933-D993-4CA3-B065-AC350A972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7" t="30339" r="18954" b="13950"/>
          <a:stretch>
            <a:fillRect/>
          </a:stretch>
        </p:blipFill>
        <p:spPr bwMode="auto">
          <a:xfrm>
            <a:off x="392895" y="1570202"/>
            <a:ext cx="7995529" cy="43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644</Words>
  <Application>Microsoft Office PowerPoint</Application>
  <PresentationFormat>화면 슬라이드 쇼(4:3)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나눔고딕</vt:lpstr>
      <vt:lpstr>맑은 고딕</vt:lpstr>
      <vt:lpstr>바탕</vt:lpstr>
      <vt:lpstr>배달의민족 주아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평생교육원</dc:creator>
  <cp:lastModifiedBy>DKU</cp:lastModifiedBy>
  <cp:revision>633</cp:revision>
  <cp:lastPrinted>2019-04-01T05:27:46Z</cp:lastPrinted>
  <dcterms:created xsi:type="dcterms:W3CDTF">2016-09-02T04:58:22Z</dcterms:created>
  <dcterms:modified xsi:type="dcterms:W3CDTF">2021-08-10T00:09:05Z</dcterms:modified>
</cp:coreProperties>
</file>