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51" r:id="rId2"/>
    <p:sldId id="452" r:id="rId3"/>
    <p:sldId id="453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49F0"/>
    <a:srgbClr val="FE006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105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823291" y="211437"/>
            <a:ext cx="1695977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</a:t>
            </a:r>
            <a:r>
              <a:rPr lang="en-US" altLang="ko-KR" sz="1600" b="1" spc="-3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2024.2.13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57339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엠트론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분기 경력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신입인턴사원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2024.02.19 23:50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농협물류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신입직원 채용공고문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2024.02.22 23:59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네오텍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상반기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IT/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경영기획 경력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2024.02.29 23:59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2245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예스코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상반기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예스코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2024.02.21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4049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국립해양생물자원관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신규직원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일반직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공무직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기간제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제한경쟁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2024.02.22 15:00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6592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로타렉스코리아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4594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NHR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분기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채용 홍보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2024.02.19 15:00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9831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삼양그룹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수시채용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2024.02.19 09:00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6482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414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823291" y="211437"/>
            <a:ext cx="1695977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</a:t>
            </a:r>
            <a:r>
              <a:rPr lang="en-US" altLang="ko-KR" sz="1600" b="1" spc="-3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2024.2.13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09815"/>
              </p:ext>
            </p:extLst>
          </p:nvPr>
        </p:nvGraphicFramePr>
        <p:xfrm>
          <a:off x="567642" y="925670"/>
          <a:ext cx="11103516" cy="5345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관악구가족센터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직원채용 공고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가족사업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전문상담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언어발달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2024.02.13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Cytiva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Korea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 공고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_Technical Service Engineer</a:t>
                      </a: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테크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서비스 엔지니어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해커스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교육그룹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취업 교재 연구원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2245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남이섬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나미나라공화국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남이섬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부문별 신입 및 경력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2024.02.29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4049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페이타랩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패스오더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세일즈 매니저 신입 대규모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2024.02.15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6592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KEC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상반기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2024.02.26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4594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계룡건설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계룡건설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2024.02.15 12:00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9831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Keysight Technologies Korea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 요청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 Field </a:t>
                      </a:r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Sevice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Engineer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6482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83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823291" y="211437"/>
            <a:ext cx="1695977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</a:t>
            </a:r>
            <a:r>
              <a:rPr lang="en-US" altLang="ko-KR" sz="1600" b="1" spc="-3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2024.2.13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22545"/>
              </p:ext>
            </p:extLst>
          </p:nvPr>
        </p:nvGraphicFramePr>
        <p:xfrm>
          <a:off x="567642" y="925670"/>
          <a:ext cx="11103516" cy="2899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4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하나금융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하나금융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TI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2024.02.26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한국사학진흥재단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직원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2024.02.19 17:00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삼성전자새마을금고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대졸인턴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2024.02.19 23:59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2245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샬라샬라영어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2024.02.13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4049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39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5788</TotalTime>
  <Words>362</Words>
  <Application>Microsoft Office PowerPoint</Application>
  <PresentationFormat>와이드스크린</PresentationFormat>
  <Paragraphs>108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89</cp:revision>
  <cp:lastPrinted>2023-09-25T00:21:45Z</cp:lastPrinted>
  <dcterms:created xsi:type="dcterms:W3CDTF">2022-03-08T09:40:54Z</dcterms:created>
  <dcterms:modified xsi:type="dcterms:W3CDTF">2024-02-14T01:20:44Z</dcterms:modified>
</cp:coreProperties>
</file>