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2023-04-24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2023.4.24.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828554"/>
              </p:ext>
            </p:extLst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966396C0-608B-480B-9FC5-F3D16F3E0DA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/>
          </a:blip>
          <a:srcRect l="27593" t="-861" r="8112" b="243"/>
          <a:stretch/>
        </p:blipFill>
        <p:spPr>
          <a:xfrm>
            <a:off x="323639" y="1187624"/>
            <a:ext cx="11544511" cy="273489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5" name="Picture 4">
            <a:extLst>
              <a:ext uri="{FF2B5EF4-FFF2-40B4-BE49-F238E27FC236}">
                <a16:creationId xmlns:a16="http://schemas.microsoft.com/office/drawing/2014/main" id="{A89F2FCA-6012-41C4-8C04-681811D7610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/>
          </a:blip>
          <a:srcRect l="24718" t="3539" r="11211" b="3828"/>
          <a:stretch/>
        </p:blipFill>
        <p:spPr>
          <a:xfrm>
            <a:off x="323640" y="3926840"/>
            <a:ext cx="11544510" cy="783932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6" name="Picture 6">
            <a:extLst>
              <a:ext uri="{FF2B5EF4-FFF2-40B4-BE49-F238E27FC236}">
                <a16:creationId xmlns:a16="http://schemas.microsoft.com/office/drawing/2014/main" id="{94F2FE41-9483-4DAB-BC5E-D768BEECBF4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/>
          </a:blip>
          <a:srcRect l="26303" t="5965" r="8454" b="12090"/>
          <a:stretch/>
        </p:blipFill>
        <p:spPr>
          <a:xfrm>
            <a:off x="323639" y="4710772"/>
            <a:ext cx="11544510" cy="122815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96232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D80857-DF5D-470B-97E6-656F8C301F3E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2023.4.24.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4" name="Picture 8">
            <a:extLst>
              <a:ext uri="{FF2B5EF4-FFF2-40B4-BE49-F238E27FC236}">
                <a16:creationId xmlns:a16="http://schemas.microsoft.com/office/drawing/2014/main" id="{23C77B37-A95C-44B2-BD9F-51C363D33A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/>
          </a:blip>
          <a:srcRect l="24853" t="3679" r="9359" b="-427"/>
          <a:stretch/>
        </p:blipFill>
        <p:spPr>
          <a:xfrm>
            <a:off x="323640" y="1209576"/>
            <a:ext cx="11544511" cy="2251353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5" name="Picture 10">
            <a:extLst>
              <a:ext uri="{FF2B5EF4-FFF2-40B4-BE49-F238E27FC236}">
                <a16:creationId xmlns:a16="http://schemas.microsoft.com/office/drawing/2014/main" id="{8100D798-786C-4D76-916A-A168E1BBB0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/>
          </a:blip>
          <a:srcRect l="24446" t="2650" r="9632" b="1826"/>
          <a:stretch/>
        </p:blipFill>
        <p:spPr>
          <a:xfrm>
            <a:off x="323640" y="3529598"/>
            <a:ext cx="11544511" cy="2251354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982367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86</Words>
  <Application>Microsoft Office PowerPoint</Application>
  <PresentationFormat>와이드스크린</PresentationFormat>
  <Paragraphs>16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16</cp:revision>
  <dcterms:created xsi:type="dcterms:W3CDTF">2023-03-23T06:33:26Z</dcterms:created>
  <dcterms:modified xsi:type="dcterms:W3CDTF">2023-04-24T01:04:58Z</dcterms:modified>
</cp:coreProperties>
</file>