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454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94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12" y="1110325"/>
            <a:ext cx="8130659" cy="51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2" y="1103286"/>
            <a:ext cx="8131059" cy="49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0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21" y="1123769"/>
            <a:ext cx="8130050" cy="187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1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751</cp:revision>
  <cp:lastPrinted>2019-04-01T05:27:46Z</cp:lastPrinted>
  <dcterms:created xsi:type="dcterms:W3CDTF">2016-09-02T04:58:22Z</dcterms:created>
  <dcterms:modified xsi:type="dcterms:W3CDTF">2022-11-22T00:18:41Z</dcterms:modified>
</cp:coreProperties>
</file>