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2692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49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7" y="1080378"/>
            <a:ext cx="8087804" cy="508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227" y="1082389"/>
            <a:ext cx="8122443" cy="512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67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87" y="1136796"/>
            <a:ext cx="8117383" cy="107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76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724</cp:revision>
  <cp:lastPrinted>2019-04-01T05:27:46Z</cp:lastPrinted>
  <dcterms:created xsi:type="dcterms:W3CDTF">2016-09-02T04:58:22Z</dcterms:created>
  <dcterms:modified xsi:type="dcterms:W3CDTF">2022-09-30T00:46:30Z</dcterms:modified>
</cp:coreProperties>
</file>