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6140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8" y="1021551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06340" y="507650"/>
            <a:ext cx="393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2020.10.29(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)~11.02(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ACB93376-48AD-484F-A8E3-BEB899B3B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7" name="_x652039120" descr="tmp6B5C">
            <a:extLst>
              <a:ext uri="{FF2B5EF4-FFF2-40B4-BE49-F238E27FC236}">
                <a16:creationId xmlns:a16="http://schemas.microsoft.com/office/drawing/2014/main" id="{E2ADFD8F-3EE7-4A46-8156-9DC5D431F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1" y="1547278"/>
            <a:ext cx="8177686" cy="4289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8" y="1021551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06340" y="507650"/>
            <a:ext cx="393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2020.10.29(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)~11.02(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ACB93376-48AD-484F-A8E3-BEB899B3B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54204D78-93AE-4029-9C54-91F92A61D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179" y="947851"/>
            <a:ext cx="138498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652037032" descr="DRW0000213405bc">
            <a:extLst>
              <a:ext uri="{FF2B5EF4-FFF2-40B4-BE49-F238E27FC236}">
                <a16:creationId xmlns:a16="http://schemas.microsoft.com/office/drawing/2014/main" id="{DA74FE15-EAE2-49D5-B739-EA6B13B72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0" y="1556792"/>
            <a:ext cx="8177685" cy="434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8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100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525</cp:revision>
  <cp:lastPrinted>2019-04-01T05:27:46Z</cp:lastPrinted>
  <dcterms:created xsi:type="dcterms:W3CDTF">2016-09-02T04:58:22Z</dcterms:created>
  <dcterms:modified xsi:type="dcterms:W3CDTF">2020-11-04T01:04:59Z</dcterms:modified>
</cp:coreProperties>
</file>