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970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429" y="1530471"/>
            <a:ext cx="7663963" cy="442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525845"/>
            <a:ext cx="7708993" cy="452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8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바탕</vt:lpstr>
      <vt:lpstr>배달의민족 주아</vt:lpstr>
      <vt:lpstr>Arial</vt:lpstr>
      <vt:lpstr>Wingdings</vt:lpstr>
      <vt:lpstr>맑은 고딕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687</cp:revision>
  <cp:lastPrinted>2019-04-01T05:27:46Z</cp:lastPrinted>
  <dcterms:created xsi:type="dcterms:W3CDTF">2016-09-02T04:58:22Z</dcterms:created>
  <dcterms:modified xsi:type="dcterms:W3CDTF">2022-07-20T04:36:21Z</dcterms:modified>
</cp:coreProperties>
</file>