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2" d="100"/>
          <a:sy n="92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1251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9191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2020.12.29(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44" name="_x549329664" descr="EMB0000215801a5">
            <a:extLst>
              <a:ext uri="{FF2B5EF4-FFF2-40B4-BE49-F238E27FC236}">
                <a16:creationId xmlns:a16="http://schemas.microsoft.com/office/drawing/2014/main" id="{169A7568-978E-41D6-923E-A49CDB87A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01"/>
          <a:stretch>
            <a:fillRect/>
          </a:stretch>
        </p:blipFill>
        <p:spPr bwMode="auto">
          <a:xfrm>
            <a:off x="349387" y="1525377"/>
            <a:ext cx="8111045" cy="4311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04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2020.12.29(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5BDB1C9B-05C0-49AE-898C-9617BA9FD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44715912" descr="EMB0000215801a7">
            <a:extLst>
              <a:ext uri="{FF2B5EF4-FFF2-40B4-BE49-F238E27FC236}">
                <a16:creationId xmlns:a16="http://schemas.microsoft.com/office/drawing/2014/main" id="{654C9C6A-BD7C-4AC2-A0AE-EB33669DE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05"/>
          <a:stretch>
            <a:fillRect/>
          </a:stretch>
        </p:blipFill>
        <p:spPr bwMode="auto">
          <a:xfrm>
            <a:off x="408026" y="1586852"/>
            <a:ext cx="7968780" cy="1534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12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2012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558</cp:revision>
  <cp:lastPrinted>2019-04-01T05:27:46Z</cp:lastPrinted>
  <dcterms:created xsi:type="dcterms:W3CDTF">2016-09-02T04:58:22Z</dcterms:created>
  <dcterms:modified xsi:type="dcterms:W3CDTF">2020-12-30T00:17:14Z</dcterms:modified>
</cp:coreProperties>
</file>