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58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2020-12-23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1251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2020-12-23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85287" y="1021551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2020.12.22(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41" name="_x361244520" descr="DRW00002e0c003b">
            <a:extLst>
              <a:ext uri="{FF2B5EF4-FFF2-40B4-BE49-F238E27FC236}">
                <a16:creationId xmlns:a16="http://schemas.microsoft.com/office/drawing/2014/main" id="{CD79BCBF-29DB-42F2-85BD-E555E51EBC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401" y="1599512"/>
            <a:ext cx="8064024" cy="4272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2041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2008</TotalTime>
  <Words>46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554</cp:revision>
  <cp:lastPrinted>2019-04-01T05:27:46Z</cp:lastPrinted>
  <dcterms:created xsi:type="dcterms:W3CDTF">2016-09-02T04:58:22Z</dcterms:created>
  <dcterms:modified xsi:type="dcterms:W3CDTF">2020-12-23T00:07:14Z</dcterms:modified>
</cp:coreProperties>
</file>