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6370" autoAdjust="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2023-03-30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ECD0E78E-F63C-44C3-BD77-6927A107D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459" y="7631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19952752" descr="EMB00002360300c">
            <a:extLst>
              <a:ext uri="{FF2B5EF4-FFF2-40B4-BE49-F238E27FC236}">
                <a16:creationId xmlns:a16="http://schemas.microsoft.com/office/drawing/2014/main" id="{DFAF1D90-96B6-4523-8BAB-377CEA0704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03" t="14942" r="9455" b="18534"/>
          <a:stretch/>
        </p:blipFill>
        <p:spPr bwMode="auto">
          <a:xfrm>
            <a:off x="323639" y="1179571"/>
            <a:ext cx="11544510" cy="80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3142B4C8-7133-407E-A58F-68D6BBEF3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319960816" descr="EMB00002360300d">
            <a:extLst>
              <a:ext uri="{FF2B5EF4-FFF2-40B4-BE49-F238E27FC236}">
                <a16:creationId xmlns:a16="http://schemas.microsoft.com/office/drawing/2014/main" id="{21CEB7E6-EA07-46A4-8994-9E45AB936B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4" t="21574" r="8432" b="25035"/>
          <a:stretch/>
        </p:blipFill>
        <p:spPr bwMode="auto">
          <a:xfrm>
            <a:off x="323745" y="2041331"/>
            <a:ext cx="11544510" cy="70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_x319959520" descr="EMB00002360300e">
            <a:extLst>
              <a:ext uri="{FF2B5EF4-FFF2-40B4-BE49-F238E27FC236}">
                <a16:creationId xmlns:a16="http://schemas.microsoft.com/office/drawing/2014/main" id="{AB563F56-60D9-4F64-B271-0530B617EE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8" t="18731" r="8608" b="9257"/>
          <a:stretch/>
        </p:blipFill>
        <p:spPr bwMode="auto">
          <a:xfrm>
            <a:off x="323639" y="2818981"/>
            <a:ext cx="11544510" cy="89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_x319959808" descr="EMB00002360300f">
            <a:extLst>
              <a:ext uri="{FF2B5EF4-FFF2-40B4-BE49-F238E27FC236}">
                <a16:creationId xmlns:a16="http://schemas.microsoft.com/office/drawing/2014/main" id="{7AAC9AB4-191A-4FFA-8107-828BA23534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2" t="7009" r="12180" b="49723"/>
          <a:stretch/>
        </p:blipFill>
        <p:spPr bwMode="auto">
          <a:xfrm>
            <a:off x="323639" y="4622605"/>
            <a:ext cx="11544511" cy="100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BBBE13B-BBBD-489C-9310-4FC6435948F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0309" t="15237" r="11603" b="21807"/>
          <a:stretch/>
        </p:blipFill>
        <p:spPr>
          <a:xfrm>
            <a:off x="323639" y="3804906"/>
            <a:ext cx="11544510" cy="745812"/>
          </a:xfrm>
          <a:prstGeom prst="rect">
            <a:avLst/>
          </a:prstGeom>
        </p:spPr>
      </p:pic>
      <p:sp>
        <p:nvSpPr>
          <p:cNvPr id="11" name="Rectangle 8">
            <a:extLst>
              <a:ext uri="{FF2B5EF4-FFF2-40B4-BE49-F238E27FC236}">
                <a16:creationId xmlns:a16="http://schemas.microsoft.com/office/drawing/2014/main" id="{2ECDF629-57CD-4036-81F1-F0A2559B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1" name="_x319929712" descr="EMB000023603014">
            <a:extLst>
              <a:ext uri="{FF2B5EF4-FFF2-40B4-BE49-F238E27FC236}">
                <a16:creationId xmlns:a16="http://schemas.microsoft.com/office/drawing/2014/main" id="{75B12E72-4929-4F71-8542-53D40FF5FB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3" t="15894" r="12541" b="21727"/>
          <a:stretch/>
        </p:blipFill>
        <p:spPr bwMode="auto">
          <a:xfrm>
            <a:off x="329811" y="5707000"/>
            <a:ext cx="11544510" cy="73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36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2023.3.30.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88286123-A9ED-4937-A2E8-4876D3D7D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366" y="189570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19929928" descr="EMB000023603015">
            <a:extLst>
              <a:ext uri="{FF2B5EF4-FFF2-40B4-BE49-F238E27FC236}">
                <a16:creationId xmlns:a16="http://schemas.microsoft.com/office/drawing/2014/main" id="{9E2B936B-AF35-42F9-84E5-5411F5DF2C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14" t="17603" r="9623" b="-9091"/>
          <a:stretch/>
        </p:blipFill>
        <p:spPr bwMode="auto">
          <a:xfrm>
            <a:off x="323635" y="4082013"/>
            <a:ext cx="11544511" cy="9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D456A341-4DF1-450B-A856-92B79B278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058" y="28453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319931296" descr="EMB000023603016">
            <a:extLst>
              <a:ext uri="{FF2B5EF4-FFF2-40B4-BE49-F238E27FC236}">
                <a16:creationId xmlns:a16="http://schemas.microsoft.com/office/drawing/2014/main" id="{871D3914-61AD-4955-AB3D-1611BDB8BF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0" r="9433"/>
          <a:stretch/>
        </p:blipFill>
        <p:spPr bwMode="auto">
          <a:xfrm>
            <a:off x="323637" y="1207154"/>
            <a:ext cx="11544511" cy="16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CA809E45-C32D-43A8-B61D-AA0B9EA56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366" y="45739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4" name="_x319955128" descr="EMB000023603017">
            <a:extLst>
              <a:ext uri="{FF2B5EF4-FFF2-40B4-BE49-F238E27FC236}">
                <a16:creationId xmlns:a16="http://schemas.microsoft.com/office/drawing/2014/main" id="{A9FE87AD-7372-4D3B-A620-ABB1A71F50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0" t="24378" r="9351"/>
          <a:stretch/>
        </p:blipFill>
        <p:spPr bwMode="auto">
          <a:xfrm>
            <a:off x="323636" y="3006503"/>
            <a:ext cx="11544511" cy="9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7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26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18</cp:revision>
  <dcterms:created xsi:type="dcterms:W3CDTF">2023-03-23T06:33:26Z</dcterms:created>
  <dcterms:modified xsi:type="dcterms:W3CDTF">2023-03-30T06:10:36Z</dcterms:modified>
</cp:coreProperties>
</file>