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010016"/>
              </p:ext>
            </p:extLst>
          </p:nvPr>
        </p:nvGraphicFramePr>
        <p:xfrm>
          <a:off x="607148" y="1140387"/>
          <a:ext cx="8033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6AB3C8DF-66AF-4015-BE2F-43EB6836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400" y="3549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023F3890-DE05-4158-8FCC-98B3C6E6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310" y="139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555264392" descr="EMB000043543f2c">
            <a:extLst>
              <a:ext uri="{FF2B5EF4-FFF2-40B4-BE49-F238E27FC236}">
                <a16:creationId xmlns:a16="http://schemas.microsoft.com/office/drawing/2014/main" id="{18A5B3C5-8D95-4D68-B850-238855E3E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87" t="36969" r="21922" b="6743"/>
          <a:stretch>
            <a:fillRect/>
          </a:stretch>
        </p:blipFill>
        <p:spPr bwMode="auto">
          <a:xfrm>
            <a:off x="607148" y="1515866"/>
            <a:ext cx="7925292" cy="428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506</cp:revision>
  <cp:lastPrinted>2019-04-01T05:27:46Z</cp:lastPrinted>
  <dcterms:created xsi:type="dcterms:W3CDTF">2016-09-02T04:58:22Z</dcterms:created>
  <dcterms:modified xsi:type="dcterms:W3CDTF">2020-09-07T07:59:04Z</dcterms:modified>
</cp:coreProperties>
</file>