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94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1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9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2022.05.27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539297"/>
            <a:ext cx="7636985" cy="456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2022.05.27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07" y="1531946"/>
            <a:ext cx="7599877" cy="45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0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2022.05.27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86" y="1546428"/>
            <a:ext cx="7767722" cy="260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2022.05.27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516748"/>
            <a:ext cx="7853009" cy="45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3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148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669</cp:revision>
  <cp:lastPrinted>2019-04-01T05:27:46Z</cp:lastPrinted>
  <dcterms:created xsi:type="dcterms:W3CDTF">2016-09-02T04:58:22Z</dcterms:created>
  <dcterms:modified xsi:type="dcterms:W3CDTF">2022-05-30T02:29:20Z</dcterms:modified>
</cp:coreProperties>
</file>