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5" r:id="rId3"/>
    <p:sldId id="284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3757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4970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113181"/>
            <a:ext cx="8216799" cy="4932618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2021.11.08(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3811FC3C-8837-41DE-8530-3DB1904C4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0387E67C-3A86-4DAE-BAF7-2E1E124A1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A6566CDD-CE9F-4F57-9802-7323F1CEC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1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87" name="_x411624168" descr="EMB0000396cbf04">
            <a:extLst>
              <a:ext uri="{FF2B5EF4-FFF2-40B4-BE49-F238E27FC236}">
                <a16:creationId xmlns:a16="http://schemas.microsoft.com/office/drawing/2014/main" id="{3CD7340A-E7A5-423B-B479-5808B97F2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04" t="31740" r="18393" b="13457"/>
          <a:stretch>
            <a:fillRect/>
          </a:stretch>
        </p:blipFill>
        <p:spPr bwMode="auto">
          <a:xfrm>
            <a:off x="404892" y="1538868"/>
            <a:ext cx="7983532" cy="4467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2021.11.08(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3811FC3C-8837-41DE-8530-3DB1904C4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0387E67C-3A86-4DAE-BAF7-2E1E124A1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9E63AC7B-4817-4BFA-AD5B-648E9D89B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11625392" descr="EMB0000396cbf06">
            <a:extLst>
              <a:ext uri="{FF2B5EF4-FFF2-40B4-BE49-F238E27FC236}">
                <a16:creationId xmlns:a16="http://schemas.microsoft.com/office/drawing/2014/main" id="{3111B38B-B773-4F5E-90DD-BDD5250F9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19" t="41180" r="18372" b="3946"/>
          <a:stretch>
            <a:fillRect/>
          </a:stretch>
        </p:blipFill>
        <p:spPr bwMode="auto">
          <a:xfrm>
            <a:off x="392894" y="1570003"/>
            <a:ext cx="7995529" cy="4280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35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2021.11.08(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3811FC3C-8837-41DE-8530-3DB1904C4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0387E67C-3A86-4DAE-BAF7-2E1E124A1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96733872-A8C4-465E-9CF2-71C32EEC3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11624600" descr="EMB0000396cbf08">
            <a:extLst>
              <a:ext uri="{FF2B5EF4-FFF2-40B4-BE49-F238E27FC236}">
                <a16:creationId xmlns:a16="http://schemas.microsoft.com/office/drawing/2014/main" id="{F3AB7EF7-C877-4BA9-B5EF-6DE153634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24" t="22881" r="18976" b="26820"/>
          <a:stretch>
            <a:fillRect/>
          </a:stretch>
        </p:blipFill>
        <p:spPr bwMode="auto">
          <a:xfrm>
            <a:off x="378374" y="1587340"/>
            <a:ext cx="7938042" cy="3843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40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2070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599</cp:revision>
  <cp:lastPrinted>2019-04-01T05:27:46Z</cp:lastPrinted>
  <dcterms:created xsi:type="dcterms:W3CDTF">2016-09-02T04:58:22Z</dcterms:created>
  <dcterms:modified xsi:type="dcterms:W3CDTF">2021-11-09T00:02:44Z</dcterms:modified>
</cp:coreProperties>
</file>