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44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3C36C9A9-46CA-49F7-A2DE-C5CB83BB3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2" name="_x607770728" descr="EMB00000860407c">
            <a:extLst>
              <a:ext uri="{FF2B5EF4-FFF2-40B4-BE49-F238E27FC236}">
                <a16:creationId xmlns:a16="http://schemas.microsoft.com/office/drawing/2014/main" id="{6908DE2C-D2A7-4419-BD97-1B416AD9A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1243" r="18726" b="3441"/>
          <a:stretch>
            <a:fillRect/>
          </a:stretch>
        </p:blipFill>
        <p:spPr bwMode="auto">
          <a:xfrm>
            <a:off x="406718" y="1564505"/>
            <a:ext cx="7981706" cy="430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3C36C9A9-46CA-49F7-A2DE-C5CB83BB3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E796BED3-2C6C-449E-93FD-CB9854571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609755056" descr="EMB00000860407e">
            <a:extLst>
              <a:ext uri="{FF2B5EF4-FFF2-40B4-BE49-F238E27FC236}">
                <a16:creationId xmlns:a16="http://schemas.microsoft.com/office/drawing/2014/main" id="{0180C302-5EC1-4E91-8B46-4072F65C8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0" t="50951" r="18851" b="5217"/>
          <a:stretch>
            <a:fillRect/>
          </a:stretch>
        </p:blipFill>
        <p:spPr bwMode="auto">
          <a:xfrm>
            <a:off x="328638" y="1575187"/>
            <a:ext cx="8059786" cy="394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584</cp:revision>
  <cp:lastPrinted>2019-04-01T05:27:46Z</cp:lastPrinted>
  <dcterms:created xsi:type="dcterms:W3CDTF">2016-09-02T04:58:22Z</dcterms:created>
  <dcterms:modified xsi:type="dcterms:W3CDTF">2021-02-22T08:08:22Z</dcterms:modified>
</cp:coreProperties>
</file>