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4" r:id="rId3"/>
    <p:sldId id="285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2022-04-12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664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3702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2022.04.11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934" y="1559004"/>
            <a:ext cx="8067490" cy="4569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2022.04.11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196" y="1540793"/>
            <a:ext cx="7902219" cy="441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203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2022.04.11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770" y="1517155"/>
            <a:ext cx="7878630" cy="443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15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2207</TotalTime>
  <Words>111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640</cp:revision>
  <cp:lastPrinted>2019-04-01T05:27:46Z</cp:lastPrinted>
  <dcterms:created xsi:type="dcterms:W3CDTF">2016-09-02T04:58:22Z</dcterms:created>
  <dcterms:modified xsi:type="dcterms:W3CDTF">2022-04-12T06:54:11Z</dcterms:modified>
</cp:coreProperties>
</file>