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040715F-6E8E-47A7-AD80-3A7C35ABA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9" y="1134816"/>
            <a:ext cx="11544511" cy="117173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5D811BE-7BB8-48F7-9DD6-BE3D864F0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7" y="2278684"/>
            <a:ext cx="11544511" cy="296268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32DA63F-D4C8-4D22-B7AE-CBC69366EC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5" y="5106789"/>
            <a:ext cx="11544510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7865565-7908-43D7-B5D1-E08155F9C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544511" cy="354379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D5833546-8308-41E2-A973-D8279ABF3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9" y="4653338"/>
            <a:ext cx="11544511" cy="116221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72FF8EA5-503E-456F-B100-B6FB942F85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8" y="5750958"/>
            <a:ext cx="11544511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7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ADBC9E6-F5EA-479B-8062-EA5E23E21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08941"/>
            <a:ext cx="11544510" cy="179095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99978D9-D6B0-48B0-A45C-D2E0F64D6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8" y="2831659"/>
            <a:ext cx="11544509" cy="35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7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5F45548-0A7F-4C6D-87B5-39CE12646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39" y="1126992"/>
            <a:ext cx="11544511" cy="125747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761D66A-8B57-4251-9754-780720F39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8" y="2265353"/>
            <a:ext cx="11544511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7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52</Words>
  <Application>Microsoft Office PowerPoint</Application>
  <PresentationFormat>와이드스크린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15</cp:revision>
  <dcterms:created xsi:type="dcterms:W3CDTF">2023-03-23T06:33:26Z</dcterms:created>
  <dcterms:modified xsi:type="dcterms:W3CDTF">2023-04-06T06:46:05Z</dcterms:modified>
</cp:coreProperties>
</file>