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833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2021.11.24(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75F8203-B276-4137-BD43-449B4540D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4BA4208-2CC5-4DB8-A79A-3835F4EDF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5CF544FE-BC7A-46C0-A86B-C2EC993EF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2" name="_x388501864" descr="EMB000009e003ce">
            <a:extLst>
              <a:ext uri="{FF2B5EF4-FFF2-40B4-BE49-F238E27FC236}">
                <a16:creationId xmlns:a16="http://schemas.microsoft.com/office/drawing/2014/main" id="{2AFF3920-38BC-4E69-A068-F71CFB172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31998" r="18999" b="11249"/>
          <a:stretch>
            <a:fillRect/>
          </a:stretch>
        </p:blipFill>
        <p:spPr bwMode="auto">
          <a:xfrm>
            <a:off x="392894" y="1584311"/>
            <a:ext cx="7851513" cy="426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2021.11.24(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75F8203-B276-4137-BD43-449B4540D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4BA4208-2CC5-4DB8-A79A-3835F4EDF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339E0CBA-4A5C-41D8-8586-57A6CF4FB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88501864" descr="EMB000009e003d0">
            <a:extLst>
              <a:ext uri="{FF2B5EF4-FFF2-40B4-BE49-F238E27FC236}">
                <a16:creationId xmlns:a16="http://schemas.microsoft.com/office/drawing/2014/main" id="{3A586DC6-26B9-4243-A3D3-7767D851A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78" t="21985" r="18674" b="27112"/>
          <a:stretch>
            <a:fillRect/>
          </a:stretch>
        </p:blipFill>
        <p:spPr bwMode="auto">
          <a:xfrm>
            <a:off x="361466" y="1562548"/>
            <a:ext cx="8098966" cy="40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39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605</cp:revision>
  <cp:lastPrinted>2019-04-01T05:27:46Z</cp:lastPrinted>
  <dcterms:created xsi:type="dcterms:W3CDTF">2016-09-02T04:58:22Z</dcterms:created>
  <dcterms:modified xsi:type="dcterms:W3CDTF">2021-11-25T00:35:46Z</dcterms:modified>
</cp:coreProperties>
</file>