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5" r:id="rId2"/>
    <p:sldId id="288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5905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2021.08.11(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2217E340-A1F4-41C5-AF5C-8D2141E87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7" name="_x388910488" descr="EMB00003acc08b1">
            <a:extLst>
              <a:ext uri="{FF2B5EF4-FFF2-40B4-BE49-F238E27FC236}">
                <a16:creationId xmlns:a16="http://schemas.microsoft.com/office/drawing/2014/main" id="{C89B422A-9AB0-4A2B-8161-DFB02815D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2" t="35246" r="18794" b="9770"/>
          <a:stretch>
            <a:fillRect/>
          </a:stretch>
        </p:blipFill>
        <p:spPr bwMode="auto">
          <a:xfrm>
            <a:off x="361466" y="1568436"/>
            <a:ext cx="8026958" cy="43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2021.08.11(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E1871790-F352-414A-BA5E-A956919CF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176D7F1-1248-4718-A5CB-08FAC5E72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7" name="_x389872752" descr="DRW00003acc08bd">
            <a:extLst>
              <a:ext uri="{FF2B5EF4-FFF2-40B4-BE49-F238E27FC236}">
                <a16:creationId xmlns:a16="http://schemas.microsoft.com/office/drawing/2014/main" id="{CD83F474-5C25-40CC-9632-14B599728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86" y="1539298"/>
            <a:ext cx="8039037" cy="436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05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631</cp:revision>
  <cp:lastPrinted>2019-04-01T05:27:46Z</cp:lastPrinted>
  <dcterms:created xsi:type="dcterms:W3CDTF">2016-09-02T04:58:22Z</dcterms:created>
  <dcterms:modified xsi:type="dcterms:W3CDTF">2021-08-12T01:09:46Z</dcterms:modified>
</cp:coreProperties>
</file>