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3" r:id="rId2"/>
    <p:sldId id="286" r:id="rId3"/>
    <p:sldId id="287" r:id="rId4"/>
    <p:sldId id="288" r:id="rId5"/>
    <p:sldId id="290" r:id="rId6"/>
    <p:sldId id="292" r:id="rId7"/>
    <p:sldId id="294" r:id="rId8"/>
    <p:sldId id="296" r:id="rId9"/>
    <p:sldId id="297" r:id="rId10"/>
    <p:sldId id="298" r:id="rId11"/>
    <p:sldId id="300" r:id="rId12"/>
    <p:sldId id="299" r:id="rId13"/>
    <p:sldId id="301" r:id="rId14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F0CCE4"/>
    <a:srgbClr val="DF91C5"/>
    <a:srgbClr val="E7A92D"/>
    <a:srgbClr val="EB7C29"/>
    <a:srgbClr val="59BBB9"/>
    <a:srgbClr val="E4E4E4"/>
    <a:srgbClr val="E3E3E3"/>
    <a:srgbClr val="D7E4BD"/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4" autoAdjust="0"/>
    <p:restoredTop sz="94660"/>
  </p:normalViewPr>
  <p:slideViewPr>
    <p:cSldViewPr>
      <p:cViewPr varScale="1">
        <p:scale>
          <a:sx n="113" d="100"/>
          <a:sy n="113" d="100"/>
        </p:scale>
        <p:origin x="978" y="11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D8F88-CA45-4B2A-A3C7-BF071A2986CE}" type="datetimeFigureOut">
              <a:rPr lang="ko-KR" altLang="en-US" smtClean="0"/>
              <a:t>2022-03-04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6AF28-8030-4964-AE22-FF4B0472EB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8820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9189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6507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971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2765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9244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4953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7529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7618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4428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6441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5659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424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2669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2022-03-04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2022-03-04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2022-03-04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2022-03-04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2022-03-04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2022-03-04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1DA27-8182-4AED-B750-18B2623DBF40}" type="datetimeFigureOut">
              <a:rPr lang="ko-KR" altLang="en-US" smtClean="0"/>
              <a:t>2022-03-04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9082" y="549841"/>
            <a:ext cx="409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2022.02.28(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)~03.03(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목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8" name="Rectangle 2">
            <a:extLst>
              <a:ext uri="{FF2B5EF4-FFF2-40B4-BE49-F238E27FC236}">
                <a16:creationId xmlns:a16="http://schemas.microsoft.com/office/drawing/2014/main" id="{B4504E86-60CB-4B36-A265-0789B2C9C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16" name="그림 4115">
            <a:extLst>
              <a:ext uri="{FF2B5EF4-FFF2-40B4-BE49-F238E27FC236}">
                <a16:creationId xmlns:a16="http://schemas.microsoft.com/office/drawing/2014/main" id="{DE082F58-FEA6-482B-91D8-02D7C819B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48" y="1545560"/>
            <a:ext cx="8132783" cy="440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7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9082" y="549841"/>
            <a:ext cx="4200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2022.02.28(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)~03.03(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목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6" name="Rectangle 2">
            <a:extLst>
              <a:ext uri="{FF2B5EF4-FFF2-40B4-BE49-F238E27FC236}">
                <a16:creationId xmlns:a16="http://schemas.microsoft.com/office/drawing/2014/main" id="{410650C6-4670-40FD-B1FD-1EABEA2F4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18" name="그림 4117">
            <a:extLst>
              <a:ext uri="{FF2B5EF4-FFF2-40B4-BE49-F238E27FC236}">
                <a16:creationId xmlns:a16="http://schemas.microsoft.com/office/drawing/2014/main" id="{534F3647-3BD3-490F-8EF3-B92CFA638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77" y="1539298"/>
            <a:ext cx="8136031" cy="440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3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9082" y="549841"/>
            <a:ext cx="4143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2022.02.28(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)~03.03(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목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6" name="Rectangle 2">
            <a:extLst>
              <a:ext uri="{FF2B5EF4-FFF2-40B4-BE49-F238E27FC236}">
                <a16:creationId xmlns:a16="http://schemas.microsoft.com/office/drawing/2014/main" id="{410650C6-4670-40FD-B1FD-1EABEA2F4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17" name="그림 4116">
            <a:extLst>
              <a:ext uri="{FF2B5EF4-FFF2-40B4-BE49-F238E27FC236}">
                <a16:creationId xmlns:a16="http://schemas.microsoft.com/office/drawing/2014/main" id="{AC676EA0-4CEC-4AF6-ABBA-62639EB30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14" y="1544923"/>
            <a:ext cx="8122018" cy="440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4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9082" y="549841"/>
            <a:ext cx="4134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2022.02.28(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)~03.03(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목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6" name="Rectangle 2">
            <a:extLst>
              <a:ext uri="{FF2B5EF4-FFF2-40B4-BE49-F238E27FC236}">
                <a16:creationId xmlns:a16="http://schemas.microsoft.com/office/drawing/2014/main" id="{410650C6-4670-40FD-B1FD-1EABEA2F4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19" name="그림 4118">
            <a:extLst>
              <a:ext uri="{FF2B5EF4-FFF2-40B4-BE49-F238E27FC236}">
                <a16:creationId xmlns:a16="http://schemas.microsoft.com/office/drawing/2014/main" id="{B0B704E5-9430-41C7-BD8E-918D5DABE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74" y="1559376"/>
            <a:ext cx="8082058" cy="439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0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9082" y="549841"/>
            <a:ext cx="4264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2022.02.28(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)~03.03(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목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6" name="Rectangle 2">
            <a:extLst>
              <a:ext uri="{FF2B5EF4-FFF2-40B4-BE49-F238E27FC236}">
                <a16:creationId xmlns:a16="http://schemas.microsoft.com/office/drawing/2014/main" id="{410650C6-4670-40FD-B1FD-1EABEA2F4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18" name="그림 4117">
            <a:extLst>
              <a:ext uri="{FF2B5EF4-FFF2-40B4-BE49-F238E27FC236}">
                <a16:creationId xmlns:a16="http://schemas.microsoft.com/office/drawing/2014/main" id="{57188649-AD29-41B4-9EA0-690DFBAC9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86" y="1555981"/>
            <a:ext cx="8097445" cy="158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9082" y="549841"/>
            <a:ext cx="4134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2022.02.28(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)~03.03(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목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6" name="Rectangle 2">
            <a:extLst>
              <a:ext uri="{FF2B5EF4-FFF2-40B4-BE49-F238E27FC236}">
                <a16:creationId xmlns:a16="http://schemas.microsoft.com/office/drawing/2014/main" id="{59AC5F4C-1588-4E94-B124-81D289FEE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20" name="그림 4119">
            <a:extLst>
              <a:ext uri="{FF2B5EF4-FFF2-40B4-BE49-F238E27FC236}">
                <a16:creationId xmlns:a16="http://schemas.microsoft.com/office/drawing/2014/main" id="{9614876F-14E6-44E0-9F53-5EC28C398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38" y="1531946"/>
            <a:ext cx="8119994" cy="439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9082" y="549841"/>
            <a:ext cx="4231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2022.02.28(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)~03.03(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목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6" name="Rectangle 2">
            <a:extLst>
              <a:ext uri="{FF2B5EF4-FFF2-40B4-BE49-F238E27FC236}">
                <a16:creationId xmlns:a16="http://schemas.microsoft.com/office/drawing/2014/main" id="{38508800-C2A9-447C-B748-80A8859E8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17" name="그림 4116">
            <a:extLst>
              <a:ext uri="{FF2B5EF4-FFF2-40B4-BE49-F238E27FC236}">
                <a16:creationId xmlns:a16="http://schemas.microsoft.com/office/drawing/2014/main" id="{6F318850-6D70-4346-AC30-5D7664413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530783"/>
            <a:ext cx="8136031" cy="211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6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9082" y="549841"/>
            <a:ext cx="4143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2022.02.28(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)~03.03(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목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6" name="Rectangle 2">
            <a:extLst>
              <a:ext uri="{FF2B5EF4-FFF2-40B4-BE49-F238E27FC236}">
                <a16:creationId xmlns:a16="http://schemas.microsoft.com/office/drawing/2014/main" id="{410650C6-4670-40FD-B1FD-1EABEA2F4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22" name="그림 4121">
            <a:extLst>
              <a:ext uri="{FF2B5EF4-FFF2-40B4-BE49-F238E27FC236}">
                <a16:creationId xmlns:a16="http://schemas.microsoft.com/office/drawing/2014/main" id="{D9A2ACD1-C3A5-4F58-AA67-7B1573303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360" y="1559825"/>
            <a:ext cx="8124071" cy="439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9082" y="549841"/>
            <a:ext cx="4143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2022.02.28(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)~03.03(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목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6" name="Rectangle 2">
            <a:extLst>
              <a:ext uri="{FF2B5EF4-FFF2-40B4-BE49-F238E27FC236}">
                <a16:creationId xmlns:a16="http://schemas.microsoft.com/office/drawing/2014/main" id="{410650C6-4670-40FD-B1FD-1EABEA2F4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17" name="그림 4116">
            <a:extLst>
              <a:ext uri="{FF2B5EF4-FFF2-40B4-BE49-F238E27FC236}">
                <a16:creationId xmlns:a16="http://schemas.microsoft.com/office/drawing/2014/main" id="{6DE4A24D-1538-42EF-93E5-ACBC824BC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914" y="1541569"/>
            <a:ext cx="8095518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1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9082" y="549841"/>
            <a:ext cx="4231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2022.02.28(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)~03.03(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목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6" name="Rectangle 2">
            <a:extLst>
              <a:ext uri="{FF2B5EF4-FFF2-40B4-BE49-F238E27FC236}">
                <a16:creationId xmlns:a16="http://schemas.microsoft.com/office/drawing/2014/main" id="{410650C6-4670-40FD-B1FD-1EABEA2F4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18" name="그림 4117">
            <a:extLst>
              <a:ext uri="{FF2B5EF4-FFF2-40B4-BE49-F238E27FC236}">
                <a16:creationId xmlns:a16="http://schemas.microsoft.com/office/drawing/2014/main" id="{E9E9D369-92FF-4860-8E34-1E99EB5A7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359" y="1560710"/>
            <a:ext cx="8132073" cy="439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7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9082" y="549841"/>
            <a:ext cx="4143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2022.02.28(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)~03.03(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목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6" name="Rectangle 2">
            <a:extLst>
              <a:ext uri="{FF2B5EF4-FFF2-40B4-BE49-F238E27FC236}">
                <a16:creationId xmlns:a16="http://schemas.microsoft.com/office/drawing/2014/main" id="{410650C6-4670-40FD-B1FD-1EABEA2F4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17" name="그림 4116">
            <a:extLst>
              <a:ext uri="{FF2B5EF4-FFF2-40B4-BE49-F238E27FC236}">
                <a16:creationId xmlns:a16="http://schemas.microsoft.com/office/drawing/2014/main" id="{D2A3C0A9-924E-4789-82FC-B05A86EDD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38" y="1531993"/>
            <a:ext cx="8131794" cy="439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9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9082" y="549841"/>
            <a:ext cx="4188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2022.02.28(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)~03.03(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목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6" name="Rectangle 2">
            <a:extLst>
              <a:ext uri="{FF2B5EF4-FFF2-40B4-BE49-F238E27FC236}">
                <a16:creationId xmlns:a16="http://schemas.microsoft.com/office/drawing/2014/main" id="{410650C6-4670-40FD-B1FD-1EABEA2F4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17" name="그림 4116">
            <a:extLst>
              <a:ext uri="{FF2B5EF4-FFF2-40B4-BE49-F238E27FC236}">
                <a16:creationId xmlns:a16="http://schemas.microsoft.com/office/drawing/2014/main" id="{9FA9CD85-CBAD-4F1E-8467-D5D1A6D44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39" y="1556930"/>
            <a:ext cx="8053185" cy="381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8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9082" y="549841"/>
            <a:ext cx="4240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2022.02.28(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)~03.03(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목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6" name="Rectangle 2">
            <a:extLst>
              <a:ext uri="{FF2B5EF4-FFF2-40B4-BE49-F238E27FC236}">
                <a16:creationId xmlns:a16="http://schemas.microsoft.com/office/drawing/2014/main" id="{410650C6-4670-40FD-B1FD-1EABEA2F4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17" name="그림 4116">
            <a:extLst>
              <a:ext uri="{FF2B5EF4-FFF2-40B4-BE49-F238E27FC236}">
                <a16:creationId xmlns:a16="http://schemas.microsoft.com/office/drawing/2014/main" id="{956709E0-90E5-4BCB-94CA-A3CFECC7A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38" y="1550504"/>
            <a:ext cx="8143873" cy="440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9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2176</TotalTime>
  <Words>650</Words>
  <Application>Microsoft Office PowerPoint</Application>
  <PresentationFormat>화면 슬라이드 쇼(4:3)</PresentationFormat>
  <Paragraphs>117</Paragraphs>
  <Slides>13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0" baseType="lpstr">
      <vt:lpstr>나눔고딕</vt:lpstr>
      <vt:lpstr>바탕</vt:lpstr>
      <vt:lpstr>배달의민족 주아</vt:lpstr>
      <vt:lpstr>Arial</vt:lpstr>
      <vt:lpstr>Wingdings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평생교육원</dc:creator>
  <cp:lastModifiedBy>DKU</cp:lastModifiedBy>
  <cp:revision>633</cp:revision>
  <cp:lastPrinted>2019-04-01T05:27:46Z</cp:lastPrinted>
  <dcterms:created xsi:type="dcterms:W3CDTF">2016-09-02T04:58:22Z</dcterms:created>
  <dcterms:modified xsi:type="dcterms:W3CDTF">2022-03-04T06:28:16Z</dcterms:modified>
</cp:coreProperties>
</file>